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8"/>
  </p:notesMasterIdLst>
  <p:handoutMasterIdLst>
    <p:handoutMasterId r:id="rId9"/>
  </p:handoutMasterIdLst>
  <p:sldIdLst>
    <p:sldId id="676" r:id="rId3"/>
    <p:sldId id="701" r:id="rId4"/>
    <p:sldId id="677" r:id="rId5"/>
    <p:sldId id="702" r:id="rId6"/>
    <p:sldId id="696" r:id="rId7"/>
  </p:sldIdLst>
  <p:sldSz cx="9144000" cy="5143500" type="screen16x9"/>
  <p:notesSz cx="9601200" cy="7315200"/>
  <p:custDataLst>
    <p:tags r:id="rId10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132" d="100"/>
          <a:sy n="132" d="100"/>
        </p:scale>
        <p:origin x="253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5/6/2019 2:02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5/6/2019 2:02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5/6/2019 2:02 PM</a:t>
            </a:fld>
            <a:endParaRPr lang="en-US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>
                <a:solidFill>
                  <a:schemeClr val="tx2"/>
                </a:solidFill>
              </a:rPr>
              <a:t>Click to edit Master title style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/>
              <a:t>Developing on the Microsoft Platform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@</a:t>
            </a:r>
            <a:r>
              <a:rPr lang="en-US" sz="2400" b="1" dirty="0" err="1">
                <a:solidFill>
                  <a:schemeClr val="tx2"/>
                </a:solidFill>
              </a:rPr>
              <a:t>jglozano</a:t>
            </a:r>
            <a:endParaRPr 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255" y="3886200"/>
            <a:ext cx="9052479" cy="48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+mn-lt"/>
              </a:rPr>
              <a:t>https://github.com/lozanotek/developing-ms-platform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429C5-40B9-44E4-86FB-432E15D7CB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58" y="2511695"/>
            <a:ext cx="1212253" cy="10881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E26D1D-0C23-4C24-9281-7AE8DD32E6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93" y="2511695"/>
            <a:ext cx="1210007" cy="10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Demos, Demos, Demos!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Enough slides, let’s code.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Questions?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6650</TotalTime>
  <Words>60</Words>
  <Application>Microsoft Office PowerPoint</Application>
  <PresentationFormat>On-screen Show (16:9)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Developing on the Microsoft Platform</vt:lpstr>
      <vt:lpstr>Info</vt:lpstr>
      <vt:lpstr>Agenda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333</cp:revision>
  <dcterms:created xsi:type="dcterms:W3CDTF">2010-08-26T02:02:00Z</dcterms:created>
  <dcterms:modified xsi:type="dcterms:W3CDTF">2019-05-06T19:03:52Z</dcterms:modified>
</cp:coreProperties>
</file>