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0"/>
  </p:notesMasterIdLst>
  <p:sldIdLst>
    <p:sldId id="303" r:id="rId3"/>
    <p:sldId id="318" r:id="rId4"/>
    <p:sldId id="259" r:id="rId5"/>
    <p:sldId id="294" r:id="rId6"/>
    <p:sldId id="295" r:id="rId7"/>
    <p:sldId id="296" r:id="rId8"/>
    <p:sldId id="262" r:id="rId9"/>
    <p:sldId id="287" r:id="rId10"/>
    <p:sldId id="313" r:id="rId11"/>
    <p:sldId id="314" r:id="rId12"/>
    <p:sldId id="316" r:id="rId13"/>
    <p:sldId id="317" r:id="rId14"/>
    <p:sldId id="304" r:id="rId15"/>
    <p:sldId id="305" r:id="rId16"/>
    <p:sldId id="308" r:id="rId17"/>
    <p:sldId id="310" r:id="rId18"/>
    <p:sldId id="30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ighteous" panose="020B0604020202020204" charset="0"/>
      <p:regular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Segoe UI Light" panose="020B0502040204020203" pitchFamily="34" charset="0"/>
      <p:regular r:id="rId36"/>
      <p:italic r:id="rId37"/>
    </p:embeddedFont>
    <p:embeddedFont>
      <p:font typeface="Segoe UI Semilight" panose="020B0402040204020203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318"/>
            <p14:sldId id="259"/>
            <p14:sldId id="294"/>
            <p14:sldId id="295"/>
            <p14:sldId id="296"/>
            <p14:sldId id="262"/>
            <p14:sldId id="287"/>
            <p14:sldId id="313"/>
            <p14:sldId id="314"/>
            <p14:sldId id="316"/>
          </p14:sldIdLst>
        </p14:section>
        <p14:section name="Cut" id="{47372832-95A3-4BE2-ACF8-B3B7CDA33484}">
          <p14:sldIdLst>
            <p14:sldId id="317"/>
            <p14:sldId id="304"/>
            <p14:sldId id="305"/>
            <p14:sldId id="308"/>
            <p14:sldId id="310"/>
            <p14:sldId id="302"/>
          </p14:sldIdLst>
        </p14:section>
        <p14:section name="Cut" id="{B338C101-421D-4DF6-A159-7402443A42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6220" autoAdjust="0"/>
  </p:normalViewPr>
  <p:slideViewPr>
    <p:cSldViewPr snapToGrid="0">
      <p:cViewPr varScale="1">
        <p:scale>
          <a:sx n="104" d="100"/>
          <a:sy n="104" d="100"/>
        </p:scale>
        <p:origin x="36" y="20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8/29/2019 11:56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8/29/2019 11:56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5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5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0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8/29/2019 11:56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8/29/2019 11:56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8/29/2019 11:56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8964185" cy="1792836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8585" y="3429000"/>
            <a:ext cx="4482124" cy="1643445"/>
          </a:xfrm>
        </p:spPr>
        <p:txBody>
          <a:bodyPr/>
          <a:lstStyle/>
          <a:p>
            <a:r>
              <a:rPr lang="en-US" sz="2745" dirty="0"/>
              <a:t>Javier Lozano</a:t>
            </a:r>
          </a:p>
          <a:p>
            <a:r>
              <a:rPr lang="en-US" sz="2745" dirty="0"/>
              <a:t>Lozanotek, Inc.</a:t>
            </a:r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7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11132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15517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11931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7016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1A3F-4E56-432A-BD38-E81EBD7A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018C-263F-4C55-B457-0F2E8272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59401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javier@lozanotek.com</a:t>
            </a:r>
          </a:p>
          <a:p>
            <a:pPr marL="0" indent="0">
              <a:buNone/>
            </a:pPr>
            <a:r>
              <a:rPr lang="en-US" sz="4800" b="1" dirty="0"/>
              <a:t>@</a:t>
            </a:r>
            <a:r>
              <a:rPr lang="en-US" sz="4800" b="1" dirty="0" err="1"/>
              <a:t>jglozano</a:t>
            </a:r>
            <a:endParaRPr lang="en-US" sz="4800" b="1" dirty="0"/>
          </a:p>
          <a:p>
            <a:endParaRPr lang="en-US" dirty="0"/>
          </a:p>
        </p:txBody>
      </p:sp>
      <p:pic>
        <p:nvPicPr>
          <p:cNvPr id="5" name="Picture 2" descr="C:\Users\javier\Pictures\mvp_logo.jpg">
            <a:extLst>
              <a:ext uri="{FF2B5EF4-FFF2-40B4-BE49-F238E27FC236}">
                <a16:creationId xmlns:a16="http://schemas.microsoft.com/office/drawing/2014/main" id="{B037B3A1-9A17-40D8-8621-A6D2FBBE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7453" y="1922997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>
            <a:extLst>
              <a:ext uri="{FF2B5EF4-FFF2-40B4-BE49-F238E27FC236}">
                <a16:creationId xmlns:a16="http://schemas.microsoft.com/office/drawing/2014/main" id="{AEB412C4-757E-4F89-B592-069862B9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7586" y="1103847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EBF44-E320-4573-8A0B-80B9836ED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23" y="3063092"/>
            <a:ext cx="1212253" cy="1088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37528-F616-474C-83C0-45566EF026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58" y="3063092"/>
            <a:ext cx="1210007" cy="1088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5CAC5-E211-4B12-9524-205A73DD0079}"/>
              </a:ext>
            </a:extLst>
          </p:cNvPr>
          <p:cNvSpPr txBox="1"/>
          <p:nvPr/>
        </p:nvSpPr>
        <p:spPr>
          <a:xfrm>
            <a:off x="939491" y="4860335"/>
            <a:ext cx="995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n-lt"/>
              </a:rPr>
              <a:t>https://github.com/lozanotek/dotnet-ytt</a:t>
            </a:r>
          </a:p>
        </p:txBody>
      </p:sp>
    </p:spTree>
    <p:extLst>
      <p:ext uri="{BB962C8B-B14F-4D97-AF65-F5344CB8AC3E}">
        <p14:creationId xmlns:p14="http://schemas.microsoft.com/office/powerpoint/2010/main" val="20043674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2651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1369</Words>
  <Application>Microsoft Office PowerPoint</Application>
  <PresentationFormat>Widescreen</PresentationFormat>
  <Paragraphs>257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 Light</vt:lpstr>
      <vt:lpstr>Righteous</vt:lpstr>
      <vt:lpstr>Arial</vt:lpstr>
      <vt:lpstr>Segoe UI Light</vt:lpstr>
      <vt:lpstr>Calibri</vt:lpstr>
      <vt:lpstr>Segoe UI</vt:lpstr>
      <vt:lpstr>Segoe UI Semilight</vt:lpstr>
      <vt:lpstr>Consolas</vt:lpstr>
      <vt:lpstr>Wingdings</vt:lpstr>
      <vt:lpstr>Office Theme</vt:lpstr>
      <vt:lpstr>5-50111_Build 2017_DARK GRAY TEMPLATE</vt:lpstr>
      <vt:lpstr>.NET Standard</vt:lpstr>
      <vt:lpstr>About Me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.NET Core and .NET Standard</vt:lpstr>
      <vt:lpstr>.NET Core &amp; .NET Standard Releases</vt:lpstr>
      <vt:lpstr>Versioning in .NET Standard</vt:lpstr>
      <vt:lpstr>What version should you target?</vt:lpstr>
      <vt:lpstr>How does .NET Standard work?</vt:lpstr>
      <vt:lpstr>What can you reference from .NET Standard?</vt:lpstr>
      <vt:lpstr>Platform specific APIs &amp; .NET Standard</vt:lpstr>
      <vt:lpstr>Platform specific APIs &amp; .NET Standard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Javier Lozano</cp:lastModifiedBy>
  <cp:revision>87</cp:revision>
  <dcterms:created xsi:type="dcterms:W3CDTF">2017-06-04T17:51:47Z</dcterms:created>
  <dcterms:modified xsi:type="dcterms:W3CDTF">2019-08-29T17:03:38Z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