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1"/>
  </p:notesMasterIdLst>
  <p:sldIdLst>
    <p:sldId id="303" r:id="rId3"/>
    <p:sldId id="259" r:id="rId4"/>
    <p:sldId id="294" r:id="rId5"/>
    <p:sldId id="295" r:id="rId6"/>
    <p:sldId id="296" r:id="rId7"/>
    <p:sldId id="262" r:id="rId8"/>
    <p:sldId id="287" r:id="rId9"/>
    <p:sldId id="313" r:id="rId10"/>
    <p:sldId id="316" r:id="rId11"/>
    <p:sldId id="317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02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ighteous" panose="020B0604020202020204" charset="0"/>
      <p:regular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Segoe UI Light" panose="020B0502040204020203" pitchFamily="34" charset="0"/>
      <p:regular r:id="rId37"/>
      <p:italic r:id="rId38"/>
    </p:embeddedFont>
    <p:embeddedFont>
      <p:font typeface="Segoe UI Semibold" panose="020B0702040204020203" pitchFamily="34" charset="0"/>
      <p:bold r:id="rId39"/>
      <p:boldItalic r:id="rId40"/>
    </p:embeddedFont>
    <p:embeddedFont>
      <p:font typeface="Segoe UI Semilight" panose="020B0402040204020203" pitchFamily="34" charset="0"/>
      <p:regular r:id="rId41"/>
      <p: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287"/>
            <p14:sldId id="313"/>
            <p14:sldId id="316"/>
            <p14:sldId id="317"/>
          </p14:sldIdLst>
        </p14:section>
        <p14:section name="Cut" id="{47372832-95A3-4BE2-ACF8-B3B7CDA33484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02"/>
          </p14:sldIdLst>
        </p14:section>
        <p14:section name="Cut" id="{B338C101-421D-4DF6-A159-7402443A42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6220" autoAdjust="0"/>
  </p:normalViewPr>
  <p:slideViewPr>
    <p:cSldViewPr snapToGrid="0">
      <p:cViewPr varScale="1">
        <p:scale>
          <a:sx n="86" d="100"/>
          <a:sy n="86" d="100"/>
        </p:scale>
        <p:origin x="40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6/8/2021 8:02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6/8/2021 8:02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5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0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6/8/2021 8:02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6/8/2021 8:02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6/8/2021 8:02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533170" y="2280764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.NET Standard 2.0 is the latest version that is supported by .NET Framework</a:t>
            </a:r>
            <a:endParaRPr lang="en-US" sz="54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155175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11931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28995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7016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30834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.NET Framework / .</a:t>
            </a:r>
            <a:r>
              <a:rPr lang="en-US" dirty="0"/>
              <a:t>NET Standard / .NET 5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265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7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1564</Words>
  <Application>Microsoft Office PowerPoint</Application>
  <PresentationFormat>Widescreen</PresentationFormat>
  <Paragraphs>281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Segoe UI Light</vt:lpstr>
      <vt:lpstr>Consolas</vt:lpstr>
      <vt:lpstr>Righteous</vt:lpstr>
      <vt:lpstr>Calibri</vt:lpstr>
      <vt:lpstr>Arial</vt:lpstr>
      <vt:lpstr>Calibri Light</vt:lpstr>
      <vt:lpstr>Segoe UI Semibold</vt:lpstr>
      <vt:lpstr>Segoe UI Semilight</vt:lpstr>
      <vt:lpstr>Segoe UI</vt:lpstr>
      <vt:lpstr>Wingdings</vt:lpstr>
      <vt:lpstr>Office Theme</vt:lpstr>
      <vt:lpstr>5-50111_Build 2017_DARK GRAY TEMPLATE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.NET Core and .NET Standard</vt:lpstr>
      <vt:lpstr>Versioning in .NET Standard</vt:lpstr>
      <vt:lpstr>What version should you target?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Javier Lozano</cp:lastModifiedBy>
  <cp:revision>85</cp:revision>
  <dcterms:created xsi:type="dcterms:W3CDTF">2017-06-04T17:51:47Z</dcterms:created>
  <dcterms:modified xsi:type="dcterms:W3CDTF">2021-06-08T12:06:18Z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