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9" r:id="rId3"/>
    <p:sldId id="260" r:id="rId4"/>
    <p:sldId id="261" r:id="rId5"/>
    <p:sldId id="262" r:id="rId6"/>
    <p:sldId id="264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5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xmlns="" val="286658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5381182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010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Oh ASP.NET MVC. How Extensible Art Thou?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169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Controller Inheritance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Controller Factory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Filters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Model </a:t>
            </a:r>
            <a:r>
              <a:rPr lang="en-US" sz="2400" dirty="0" smtClean="0"/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xmlns="" val="4063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Think outside the box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Show flexibility of ASP.NET MVC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Provide quick reference and tips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69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3608387" cy="20812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823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</a:t>
            </a:r>
            <a:r>
              <a:rPr lang="en-US" sz="2400" smtClean="0"/>
              <a:t>://github.com/lozanotek/mvctextensions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1018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2324101" y="2933701"/>
            <a:ext cx="4495799" cy="99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6000" dirty="0" smtClean="0"/>
              <a:t>Let’s code!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1018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228</Words>
  <Application>Microsoft Office PowerPoint</Application>
  <PresentationFormat>On-screen Show (4:3)</PresentationFormat>
  <Paragraphs>49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Oh ASP.NET MVC. How Extensible Art Thou?</vt:lpstr>
      <vt:lpstr>Agenda</vt:lpstr>
      <vt:lpstr>Goals</vt:lpstr>
      <vt:lpstr>Who am I?</vt:lpstr>
      <vt:lpstr>Contact Info</vt:lpstr>
      <vt:lpstr>Demo</vt:lpstr>
      <vt:lpstr>Your Feedback is Important</vt:lpstr>
    </vt:vector>
  </TitlesOfParts>
  <Company>Tech Conferences,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</cp:lastModifiedBy>
  <cp:revision>69</cp:revision>
  <dcterms:created xsi:type="dcterms:W3CDTF">2003-02-03T22:16:31Z</dcterms:created>
  <dcterms:modified xsi:type="dcterms:W3CDTF">2010-11-02T19:13:34Z</dcterms:modified>
</cp:coreProperties>
</file>