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3" r:id="rId2"/>
    <p:sldId id="259" r:id="rId3"/>
    <p:sldId id="260" r:id="rId4"/>
    <p:sldId id="261" r:id="rId5"/>
    <p:sldId id="262" r:id="rId6"/>
    <p:sldId id="264" r:id="rId7"/>
    <p:sldId id="25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69696"/>
    <a:srgbClr val="FF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84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632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Microsoft ASP.NET Connections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3F71AD83-62FA-4EB3-9346-87B2329DBB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dirty="0" smtClean="0"/>
              <a:t>November 1-4, 2010  </a:t>
            </a:r>
            <a:r>
              <a:rPr lang="en-US" dirty="0"/>
              <a:t>Las Vegas, NV</a:t>
            </a:r>
          </a:p>
        </p:txBody>
      </p:sp>
    </p:spTree>
    <p:extLst>
      <p:ext uri="{BB962C8B-B14F-4D97-AF65-F5344CB8AC3E}">
        <p14:creationId xmlns="" xmlns:p14="http://schemas.microsoft.com/office/powerpoint/2010/main" val="2866583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Microsoft ASP.NET Connections</a:t>
            </a:r>
            <a:endParaRPr lang="en-US" dirty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dirty="0" smtClean="0"/>
              <a:t>November 1-4, 2010 Las Vegas, NV</a:t>
            </a:r>
            <a:endParaRPr lang="en-US" dirty="0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882B373A-0A01-43D4-AAA8-170A74DCB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820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 dirty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Updates will be available at http://www.devconnections.com/updates/LasVegas_Fall10/ASP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53811820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6147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6148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8610600"/>
            <a:ext cx="6856413" cy="457200"/>
          </a:xfrm>
          <a:noFill/>
        </p:spPr>
        <p:txBody>
          <a:bodyPr/>
          <a:lstStyle/>
          <a:p>
            <a:fld id="{723E00C3-EEDE-48E9-8E23-526B3181EAC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B4EE1-216F-41C1-A891-808C478F506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1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EAB40-3BED-4879-909B-D791B02DA3CD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49CA-D13D-4260-BBBB-9F00A16D3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5C1A-5F2B-476F-A304-5E4FF49A6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2280B-1FC4-40EC-BDA0-55C663884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395288"/>
            <a:ext cx="7813675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87413" y="1576388"/>
            <a:ext cx="3608387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6388"/>
            <a:ext cx="3608388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90109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910DE-2C89-4E00-ABCE-598392C47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BC78B-A7C8-41F0-8E2E-F665C6572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3DEA5-3236-49DF-A87B-8A60F6D56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C467B-4FC7-4D73-BF12-D0A0A527C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F7FF4-37D2-4E09-BDCD-56435D34A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99A2B-6586-4CBD-B897-64B6620D7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1967B-3950-47B6-87FF-FFEFC76BA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6AD81-FA7F-45BE-B26D-A36433F83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0_Slide_ASP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E08501C-12D1-4FD8-AEBE-086BB657A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●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@lozanotek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Oh ASP.NET MVC. How Extensible Art Thou?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Javier G. Lozano</a:t>
            </a:r>
          </a:p>
          <a:p>
            <a:pPr eaLnBrk="1" hangingPunct="1"/>
            <a:r>
              <a:rPr lang="en-US" dirty="0" err="1"/>
              <a:t>l</a:t>
            </a:r>
            <a:r>
              <a:rPr lang="en-US" dirty="0" err="1" smtClean="0"/>
              <a:t>ozanotek</a:t>
            </a:r>
            <a:r>
              <a:rPr lang="en-US" dirty="0" smtClean="0"/>
              <a:t>, </a:t>
            </a:r>
            <a:r>
              <a:rPr lang="en-US" dirty="0" err="1" smtClean="0"/>
              <a:t>inc.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3"/>
              </a:rPr>
              <a:t>javier@lozanotek.com</a:t>
            </a:r>
            <a:endParaRPr lang="en-US" dirty="0" smtClean="0"/>
          </a:p>
          <a:p>
            <a:pPr eaLnBrk="1" hangingPunct="1"/>
            <a:r>
              <a:rPr lang="en-US" dirty="0" smtClean="0"/>
              <a:t>@</a:t>
            </a:r>
            <a:r>
              <a:rPr lang="en-US" dirty="0" err="1" smtClean="0"/>
              <a:t>jglozano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7169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Agenda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57200" y="1600200"/>
            <a:ext cx="792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/>
              <a:t>Controller Inheritance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Controller Factory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Filters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Model Binder</a:t>
            </a:r>
          </a:p>
        </p:txBody>
      </p:sp>
    </p:spTree>
    <p:extLst>
      <p:ext uri="{BB962C8B-B14F-4D97-AF65-F5344CB8AC3E}">
        <p14:creationId xmlns="" xmlns:p14="http://schemas.microsoft.com/office/powerpoint/2010/main" val="40639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Goals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7819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/>
              <a:t>Think outside the box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Show flexibility of ASP.NET MVC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Provide quick reference and tips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40169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Who am I?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887413" y="1576388"/>
            <a:ext cx="3608387" cy="20812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ASP.NET MVP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ASP Insider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User Group Leader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Community for MVC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MvcConf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MVC Turbine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4101" name="Picture 2" descr="C:\Users\javier\Pictures\iadnu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7925" y="3810000"/>
            <a:ext cx="18954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2" descr="C:\Users\javier\Pictures\mvp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540000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1447800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full-logo-larg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15000" y="4953000"/>
            <a:ext cx="2848373" cy="9431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48234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Contact Info</a:t>
            </a:r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Email:   </a:t>
            </a:r>
            <a:r>
              <a:rPr lang="en-US" sz="2400" dirty="0" smtClean="0"/>
              <a:t>javier@lozanotek.com</a:t>
            </a:r>
            <a:endParaRPr lang="en-US" sz="2400" dirty="0" smtClean="0"/>
          </a:p>
          <a:p>
            <a:r>
              <a:rPr lang="en-US" sz="2400" dirty="0" smtClean="0"/>
              <a:t>Blog:     http://lozanotek.com/blog</a:t>
            </a:r>
          </a:p>
          <a:p>
            <a:r>
              <a:rPr lang="en-US" sz="2400" dirty="0" smtClean="0"/>
              <a:t>Twitter: http://twitter.com/jglozano</a:t>
            </a:r>
          </a:p>
          <a:p>
            <a:r>
              <a:rPr lang="en-US" sz="2400" dirty="0" smtClean="0"/>
              <a:t>Code:   http://</a:t>
            </a:r>
            <a:r>
              <a:rPr lang="en-US" sz="2400" dirty="0" smtClean="0"/>
              <a:t>github.com/lozanotek/mvcextensions</a:t>
            </a: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210184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2324101" y="2933701"/>
            <a:ext cx="4495799" cy="9905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r>
              <a:rPr lang="en-US" sz="6000" dirty="0" smtClean="0"/>
              <a:t>Let’s code!</a:t>
            </a:r>
          </a:p>
        </p:txBody>
      </p:sp>
    </p:spTree>
    <p:extLst>
      <p:ext uri="{BB962C8B-B14F-4D97-AF65-F5344CB8AC3E}">
        <p14:creationId xmlns="" xmlns:p14="http://schemas.microsoft.com/office/powerpoint/2010/main" val="3210184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Feedback is Important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/>
              <a:t>Please fill out a session evaluation form drop it off at the conference registration desk.</a:t>
            </a:r>
          </a:p>
          <a:p>
            <a:pPr algn="ctr" eaLnBrk="1" hangingPunct="1">
              <a:buFontTx/>
              <a:buNone/>
            </a:pPr>
            <a:endParaRPr lang="en-US" dirty="0" smtClean="0"/>
          </a:p>
          <a:p>
            <a:pPr algn="ctr" eaLnBrk="1" hangingPunct="1">
              <a:buFontTx/>
              <a:buNone/>
            </a:pPr>
            <a:r>
              <a:rPr lang="en-US" dirty="0" smtClean="0"/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A2A2A2"/>
      </a:dk1>
      <a:lt1>
        <a:srgbClr val="F8F8F8"/>
      </a:lt1>
      <a:dk2>
        <a:srgbClr val="969696"/>
      </a:dk2>
      <a:lt2>
        <a:srgbClr val="FFCC00"/>
      </a:lt2>
      <a:accent1>
        <a:srgbClr val="C4D8DA"/>
      </a:accent1>
      <a:accent2>
        <a:srgbClr val="FF9933"/>
      </a:accent2>
      <a:accent3>
        <a:srgbClr val="C9C9C9"/>
      </a:accent3>
      <a:accent4>
        <a:srgbClr val="D4D4D4"/>
      </a:accent4>
      <a:accent5>
        <a:srgbClr val="DEE9EA"/>
      </a:accent5>
      <a:accent6>
        <a:srgbClr val="E78A2D"/>
      </a:accent6>
      <a:hlink>
        <a:srgbClr val="FFCC00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BEC53B"/>
        </a:dk1>
        <a:lt1>
          <a:srgbClr val="F8F8F8"/>
        </a:lt1>
        <a:dk2>
          <a:srgbClr val="111111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AAAA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BEC53B"/>
        </a:dk1>
        <a:lt1>
          <a:srgbClr val="F8F8F8"/>
        </a:lt1>
        <a:dk2>
          <a:srgbClr val="C0C0C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DCDCDC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BEC53B"/>
        </a:dk1>
        <a:lt1>
          <a:srgbClr val="F8F8F8"/>
        </a:lt1>
        <a:dk2>
          <a:srgbClr val="FF660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BEC53B"/>
        </a:dk1>
        <a:lt1>
          <a:srgbClr val="F8F8F8"/>
        </a:lt1>
        <a:dk2>
          <a:srgbClr val="FF6600"/>
        </a:dk2>
        <a:lt2>
          <a:srgbClr val="CC0000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230</Words>
  <Application>Microsoft Office PowerPoint</Application>
  <PresentationFormat>On-screen Show (4:3)</PresentationFormat>
  <Paragraphs>50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Oh ASP.NET MVC. How Extensible Art Thou?</vt:lpstr>
      <vt:lpstr>Agenda</vt:lpstr>
      <vt:lpstr>Goals</vt:lpstr>
      <vt:lpstr>Who am I?</vt:lpstr>
      <vt:lpstr>Contact Info</vt:lpstr>
      <vt:lpstr>Demo</vt:lpstr>
      <vt:lpstr>Your Feedback is Important</vt:lpstr>
    </vt:vector>
  </TitlesOfParts>
  <Company>Tech Conferences,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2009 Connections Conference Template</dc:title>
  <dc:creator>Erik Ruthruff</dc:creator>
  <cp:lastModifiedBy>javier</cp:lastModifiedBy>
  <cp:revision>71</cp:revision>
  <dcterms:created xsi:type="dcterms:W3CDTF">2003-02-03T22:16:31Z</dcterms:created>
  <dcterms:modified xsi:type="dcterms:W3CDTF">2010-11-04T17:35:06Z</dcterms:modified>
</cp:coreProperties>
</file>