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90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70809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0690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04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 Zen of ASP.NET and MVC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IHttpHandlerFactory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IHttpModule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HttpApplication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HttpRuntime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HttpContext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04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8236" y="2971800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Understanding the Zen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85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01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57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Model-View-Controller (MVC) Pattern</a:t>
            </a:r>
          </a:p>
          <a:p>
            <a:r>
              <a:rPr lang="en-US" sz="2400" dirty="0" smtClean="0"/>
              <a:t>First described in 1979 by </a:t>
            </a:r>
            <a:r>
              <a:rPr lang="en-US" sz="2400" dirty="0" err="1" smtClean="0"/>
              <a:t>Trygve</a:t>
            </a:r>
            <a:r>
              <a:rPr lang="en-US" sz="2400" dirty="0" smtClean="0"/>
              <a:t> </a:t>
            </a:r>
            <a:r>
              <a:rPr lang="en-US" sz="2400" dirty="0" err="1" smtClean="0"/>
              <a:t>Reenskaug</a:t>
            </a:r>
            <a:endParaRPr lang="en-US" sz="2400" dirty="0" smtClean="0"/>
          </a:p>
          <a:p>
            <a:r>
              <a:rPr lang="en-US" sz="2400" dirty="0" smtClean="0"/>
              <a:t>Described in depth in the influential paper </a:t>
            </a:r>
            <a:r>
              <a:rPr lang="en-US" sz="2400" b="1" dirty="0" smtClean="0"/>
              <a:t>Applications Programming in Smalltalk-80: How to use Model-View-Controller</a:t>
            </a:r>
            <a:endParaRPr lang="en-US" sz="2400" dirty="0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389909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400" dirty="0" smtClean="0"/>
              <a:t>Brains behind the operation</a:t>
            </a:r>
          </a:p>
          <a:p>
            <a:pPr lvl="1"/>
            <a:r>
              <a:rPr lang="en-US" sz="2400" dirty="0" smtClean="0"/>
              <a:t>Picks which view to use</a:t>
            </a:r>
          </a:p>
          <a:p>
            <a:pPr lvl="1"/>
            <a:r>
              <a:rPr lang="en-US" sz="2400" dirty="0" smtClean="0"/>
              <a:t>Picks which data to pass to the view</a:t>
            </a:r>
          </a:p>
          <a:p>
            <a:pPr lvl="1"/>
            <a:r>
              <a:rPr lang="en-US" sz="2400" dirty="0" smtClean="0"/>
              <a:t>Maps straight URL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POST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PUT</a:t>
            </a:r>
            <a:r>
              <a:rPr lang="en-US" sz="2400" dirty="0" smtClean="0"/>
              <a:t> my.com/person/15</a:t>
            </a:r>
          </a:p>
        </p:txBody>
      </p:sp>
    </p:spTree>
    <p:extLst>
      <p:ext uri="{BB962C8B-B14F-4D97-AF65-F5344CB8AC3E}">
        <p14:creationId xmlns:p14="http://schemas.microsoft.com/office/powerpoint/2010/main" val="16856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View</a:t>
            </a:r>
          </a:p>
          <a:p>
            <a:pPr lvl="1"/>
            <a:r>
              <a:rPr lang="en-US" sz="2400" dirty="0" smtClean="0"/>
              <a:t>Represents how the “data” is “interpreted”</a:t>
            </a:r>
          </a:p>
          <a:p>
            <a:pPr lvl="1"/>
            <a:r>
              <a:rPr lang="en-US" sz="2400" dirty="0" smtClean="0"/>
              <a:t>Typically associated with HTML.</a:t>
            </a:r>
          </a:p>
          <a:p>
            <a:pPr lvl="1"/>
            <a:r>
              <a:rPr lang="en-US" sz="2400" dirty="0" smtClean="0"/>
              <a:t>Can be many other types of markup (XAML,XML,RSS,ATOM, etc.)</a:t>
            </a:r>
          </a:p>
          <a:p>
            <a:pPr lvl="1"/>
            <a:r>
              <a:rPr lang="en-US" sz="2400" dirty="0" smtClean="0"/>
              <a:t>Can be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(JSON)</a:t>
            </a:r>
          </a:p>
          <a:p>
            <a:pPr lvl="1"/>
            <a:r>
              <a:rPr lang="en-US" sz="2400" dirty="0" smtClean="0"/>
              <a:t>Can be binary data</a:t>
            </a:r>
          </a:p>
        </p:txBody>
      </p:sp>
    </p:spTree>
    <p:extLst>
      <p:ext uri="{BB962C8B-B14F-4D97-AF65-F5344CB8AC3E}">
        <p14:creationId xmlns:p14="http://schemas.microsoft.com/office/powerpoint/2010/main" val="51225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Core of your application (or part of it)</a:t>
            </a:r>
          </a:p>
          <a:p>
            <a:pPr lvl="1"/>
            <a:r>
              <a:rPr lang="en-US" sz="2400" dirty="0" smtClean="0"/>
              <a:t>Can encapsulate “data”, “logic” for the application</a:t>
            </a:r>
          </a:p>
          <a:p>
            <a:pPr lvl="1"/>
            <a:r>
              <a:rPr lang="en-US" sz="2400" dirty="0" smtClean="0"/>
              <a:t>Is unaware of application context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Person p = new Person();</a:t>
            </a:r>
          </a:p>
        </p:txBody>
      </p:sp>
    </p:spTree>
    <p:extLst>
      <p:ext uri="{BB962C8B-B14F-4D97-AF65-F5344CB8AC3E}">
        <p14:creationId xmlns:p14="http://schemas.microsoft.com/office/powerpoint/2010/main" val="237688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  <p:extLst>
      <p:ext uri="{BB962C8B-B14F-4D97-AF65-F5344CB8AC3E}">
        <p14:creationId xmlns:p14="http://schemas.microsoft.com/office/powerpoint/2010/main" val="85728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211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Demos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49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Loose coupling and little overlap</a:t>
            </a:r>
          </a:p>
          <a:p>
            <a:pPr lvl="1"/>
            <a:r>
              <a:rPr lang="en-US" sz="2400" dirty="0" smtClean="0"/>
              <a:t>A concern is any piece of interest or focus in a program</a:t>
            </a:r>
          </a:p>
          <a:p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One piece of the pattern focuses on delivering just ONE thing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148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68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r>
              <a:rPr lang="en-US" sz="2400" dirty="0" smtClean="0"/>
              <a:t>All of these pieces yield a system that is</a:t>
            </a:r>
          </a:p>
          <a:p>
            <a:pPr lvl="1"/>
            <a:r>
              <a:rPr lang="en-US" sz="2400" dirty="0" smtClean="0"/>
              <a:t>Componentized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3273998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 smtClean="0"/>
              <a:t>MonoRail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2.0</a:t>
            </a:r>
          </a:p>
          <a:p>
            <a:pPr lvl="1"/>
            <a:r>
              <a:rPr lang="en-US" sz="2400" dirty="0" smtClean="0"/>
              <a:t>Parallels Rails or </a:t>
            </a:r>
            <a:r>
              <a:rPr lang="en-US" sz="2400" dirty="0" err="1" smtClean="0"/>
              <a:t>SpringMVC</a:t>
            </a:r>
            <a:endParaRPr lang="en-US" sz="2400" dirty="0" smtClean="0"/>
          </a:p>
          <a:p>
            <a:pPr lvl="1"/>
            <a:r>
              <a:rPr lang="en-US" sz="2400" dirty="0" smtClean="0"/>
              <a:t>Uses other open source projects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81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ASP.NET MVC (MSMVC)</a:t>
            </a:r>
          </a:p>
          <a:p>
            <a:pPr lvl="1"/>
            <a:r>
              <a:rPr lang="en-US" sz="2400" dirty="0" smtClean="0"/>
              <a:t>Developed by Microsoft</a:t>
            </a:r>
          </a:p>
          <a:p>
            <a:pPr lvl="1"/>
            <a:r>
              <a:rPr lang="en-US" sz="2400" dirty="0" smtClean="0"/>
              <a:t>Built on .NET 3.5</a:t>
            </a:r>
          </a:p>
          <a:p>
            <a:pPr lvl="1"/>
            <a:r>
              <a:rPr lang="en-US" sz="2400" dirty="0" smtClean="0"/>
              <a:t>Currently in v2</a:t>
            </a:r>
          </a:p>
        </p:txBody>
      </p:sp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80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 smtClean="0"/>
              <a:t>FubuMVC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3.6</a:t>
            </a:r>
          </a:p>
          <a:p>
            <a:pPr lvl="1"/>
            <a:r>
              <a:rPr lang="en-US" sz="2400" dirty="0" smtClean="0"/>
              <a:t>ALT.NET based</a:t>
            </a:r>
          </a:p>
        </p:txBody>
      </p:sp>
    </p:spTree>
    <p:extLst>
      <p:ext uri="{BB962C8B-B14F-4D97-AF65-F5344CB8AC3E}">
        <p14:creationId xmlns:p14="http://schemas.microsoft.com/office/powerpoint/2010/main" val="197837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7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MVC is a pattern, not a technology</a:t>
            </a:r>
          </a:p>
          <a:p>
            <a:r>
              <a:rPr lang="en-US" sz="2400" dirty="0" smtClean="0"/>
              <a:t>It’s YOUR choice to use</a:t>
            </a:r>
          </a:p>
          <a:p>
            <a:r>
              <a:rPr lang="en-US" sz="2400" dirty="0" smtClean="0"/>
              <a:t>Gives you more control and less coupling</a:t>
            </a:r>
          </a:p>
        </p:txBody>
      </p:sp>
    </p:spTree>
    <p:extLst>
      <p:ext uri="{BB962C8B-B14F-4D97-AF65-F5344CB8AC3E}">
        <p14:creationId xmlns:p14="http://schemas.microsoft.com/office/powerpoint/2010/main" val="396235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Closer to the HTTP “metal”</a:t>
            </a:r>
          </a:p>
          <a:p>
            <a:r>
              <a:rPr lang="en-US" sz="2400" dirty="0" smtClean="0"/>
              <a:t>Out of the box:</a:t>
            </a:r>
          </a:p>
          <a:p>
            <a:pPr lvl="1"/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Light Objects</a:t>
            </a:r>
          </a:p>
        </p:txBody>
      </p:sp>
    </p:spTree>
    <p:extLst>
      <p:ext uri="{BB962C8B-B14F-4D97-AF65-F5344CB8AC3E}">
        <p14:creationId xmlns:p14="http://schemas.microsoft.com/office/powerpoint/2010/main" val="196278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  <p:extLst>
      <p:ext uri="{BB962C8B-B14F-4D97-AF65-F5344CB8AC3E}">
        <p14:creationId xmlns:p14="http://schemas.microsoft.com/office/powerpoint/2010/main" val="8720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!= </a:t>
            </a:r>
            <a:r>
              <a:rPr lang="en-US" sz="2400" dirty="0" err="1" smtClean="0"/>
              <a:t>WebForms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!= Technology</a:t>
            </a:r>
          </a:p>
        </p:txBody>
      </p:sp>
    </p:spTree>
    <p:extLst>
      <p:ext uri="{BB962C8B-B14F-4D97-AF65-F5344CB8AC3E}">
        <p14:creationId xmlns:p14="http://schemas.microsoft.com/office/powerpoint/2010/main" val="53414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85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</a:t>
            </a:r>
            <a:r>
              <a:rPr lang="en-US" sz="2400" smtClean="0"/>
              <a:t>://</a:t>
            </a:r>
            <a:r>
              <a:rPr lang="en-US" sz="2400" smtClean="0"/>
              <a:t>github.com/lozanotek/zenofmvc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57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endParaRPr lang="en-US" sz="2600" b="0" i="1" dirty="0" smtClean="0">
              <a:latin typeface="Tahoma" pitchFamily="-6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i="1" dirty="0" smtClean="0">
                <a:latin typeface="Tahoma" pitchFamily="-64" charset="0"/>
              </a:rPr>
              <a:t>		to </a:t>
            </a:r>
            <a:r>
              <a:rPr lang="en-US" sz="2600" i="1" dirty="0" err="1" smtClean="0">
                <a:latin typeface="Tahoma" pitchFamily="-64" charset="0"/>
              </a:rPr>
              <a:t>To</a:t>
            </a:r>
            <a:r>
              <a:rPr lang="en-US" sz="2600" i="1" dirty="0" smtClean="0">
                <a:latin typeface="Tahoma" pitchFamily="-64" charset="0"/>
              </a:rPr>
              <a:t> other side. get the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6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  <p:extLst>
      <p:ext uri="{BB962C8B-B14F-4D97-AF65-F5344CB8AC3E}">
        <p14:creationId xmlns:p14="http://schemas.microsoft.com/office/powerpoint/2010/main" val="4289491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4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1601</Words>
  <Application>Microsoft Office PowerPoint</Application>
  <PresentationFormat>On-screen Show (4:3)</PresentationFormat>
  <Paragraphs>268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The Zen of ASP.NET and MVC</vt:lpstr>
      <vt:lpstr>Agenda</vt:lpstr>
      <vt:lpstr>Goals</vt:lpstr>
      <vt:lpstr>Who am I?</vt:lpstr>
      <vt:lpstr>Contact Info</vt:lpstr>
      <vt:lpstr>JOKE TIME</vt:lpstr>
      <vt:lpstr>JOKE TIME</vt:lpstr>
      <vt:lpstr>define Zen</vt:lpstr>
      <vt:lpstr>What is the Zen of ASP.NET?</vt:lpstr>
      <vt:lpstr>What is the Zen of ASP.NET?</vt:lpstr>
      <vt:lpstr>Demo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MVC On ASP.NET</vt:lpstr>
      <vt:lpstr>MVC On ASP.NET</vt:lpstr>
      <vt:lpstr>Demo</vt:lpstr>
      <vt:lpstr>Recap</vt:lpstr>
      <vt:lpstr>Recap</vt:lpstr>
      <vt:lpstr>Questions?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 Lozano</cp:lastModifiedBy>
  <cp:revision>69</cp:revision>
  <dcterms:created xsi:type="dcterms:W3CDTF">2003-02-03T22:16:31Z</dcterms:created>
  <dcterms:modified xsi:type="dcterms:W3CDTF">2010-09-19T04:45:20Z</dcterms:modified>
</cp:coreProperties>
</file>