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65" r:id="rId2"/>
    <p:sldId id="267" r:id="rId3"/>
    <p:sldId id="264" r:id="rId4"/>
    <p:sldId id="298" r:id="rId5"/>
    <p:sldId id="300" r:id="rId6"/>
    <p:sldId id="301" r:id="rId7"/>
    <p:sldId id="299" r:id="rId8"/>
    <p:sldId id="30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tel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00FFFF"/>
    <a:srgbClr val="FF00FF"/>
    <a:srgbClr val="66FF33"/>
    <a:srgbClr val="26FAF5"/>
    <a:srgbClr val="33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416" y="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0B424-10A7-45F1-B925-A811690D12F0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0BFAB-3481-44AD-8ECE-2A4D86E66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90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8027D-C468-405D-BCD4-FB37CE840E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81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8027D-C468-405D-BCD4-FB37CE840E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4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99E5E47-E569-4435-9E72-AE9F32A6992A}" type="datetimeFigureOut">
              <a:rPr lang="es-ES" smtClean="0"/>
              <a:pPr/>
              <a:t>10/08/2025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975696-8958-4A7E-8FB7-7CDA1960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59" y="285456"/>
            <a:ext cx="1470212" cy="1466572"/>
          </a:xfrm>
          <a:prstGeom prst="rect">
            <a:avLst/>
          </a:prstGeom>
        </p:spPr>
      </p:pic>
      <p:sp>
        <p:nvSpPr>
          <p:cNvPr id="28" name="39 Rectángulo redondeado">
            <a:extLst>
              <a:ext uri="{FF2B5EF4-FFF2-40B4-BE49-F238E27FC236}">
                <a16:creationId xmlns:a16="http://schemas.microsoft.com/office/drawing/2014/main" id="{3EE19A79-998D-44FE-A75B-09077634ED28}"/>
              </a:ext>
            </a:extLst>
          </p:cNvPr>
          <p:cNvSpPr/>
          <p:nvPr/>
        </p:nvSpPr>
        <p:spPr>
          <a:xfrm>
            <a:off x="2445541" y="293008"/>
            <a:ext cx="5515118" cy="890276"/>
          </a:xfrm>
          <a:prstGeom prst="roundRect">
            <a:avLst>
              <a:gd name="adj" fmla="val 29789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>
                <a:solidFill>
                  <a:srgbClr val="FFFF00"/>
                </a:solidFill>
                <a:latin typeface="Stencil" pitchFamily="82" charset="0"/>
              </a:rPr>
              <a:t>VECTORES EN INFORMATICA</a:t>
            </a:r>
          </a:p>
        </p:txBody>
      </p:sp>
      <p:sp>
        <p:nvSpPr>
          <p:cNvPr id="29" name="39 Rectángulo redondeado">
            <a:extLst>
              <a:ext uri="{FF2B5EF4-FFF2-40B4-BE49-F238E27FC236}">
                <a16:creationId xmlns:a16="http://schemas.microsoft.com/office/drawing/2014/main" id="{5FF5845A-8B14-498E-90E2-0C99D43AE065}"/>
              </a:ext>
            </a:extLst>
          </p:cNvPr>
          <p:cNvSpPr/>
          <p:nvPr/>
        </p:nvSpPr>
        <p:spPr>
          <a:xfrm>
            <a:off x="2815241" y="1399789"/>
            <a:ext cx="5217135" cy="1617722"/>
          </a:xfrm>
          <a:prstGeom prst="roundRect">
            <a:avLst>
              <a:gd name="adj" fmla="val 29789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b="1" dirty="0">
                <a:solidFill>
                  <a:srgbClr val="FFFF00"/>
                </a:solidFill>
                <a:latin typeface="Stencil" pitchFamily="82" charset="0"/>
              </a:rPr>
              <a:t>AREA          	: ALGEBRA II</a:t>
            </a:r>
          </a:p>
          <a:p>
            <a:r>
              <a:rPr lang="es-ES" sz="2800" b="1" dirty="0">
                <a:solidFill>
                  <a:srgbClr val="FFFF00"/>
                </a:solidFill>
                <a:latin typeface="Stencil" pitchFamily="82" charset="0"/>
              </a:rPr>
              <a:t>SEMESTRE : 2DO.</a:t>
            </a:r>
          </a:p>
          <a:p>
            <a:r>
              <a:rPr lang="es-ES" sz="2800" b="1" dirty="0">
                <a:solidFill>
                  <a:srgbClr val="FFFF00"/>
                </a:solidFill>
                <a:latin typeface="Stencil" pitchFamily="82" charset="0"/>
              </a:rPr>
              <a:t>TURNO        : NOCHE </a:t>
            </a:r>
          </a:p>
        </p:txBody>
      </p:sp>
      <p:sp>
        <p:nvSpPr>
          <p:cNvPr id="30" name="39 Rectángulo redondeado">
            <a:extLst>
              <a:ext uri="{FF2B5EF4-FFF2-40B4-BE49-F238E27FC236}">
                <a16:creationId xmlns:a16="http://schemas.microsoft.com/office/drawing/2014/main" id="{A57B30E1-4AFB-4792-8A5A-3BB77C3F6AA9}"/>
              </a:ext>
            </a:extLst>
          </p:cNvPr>
          <p:cNvSpPr/>
          <p:nvPr/>
        </p:nvSpPr>
        <p:spPr>
          <a:xfrm>
            <a:off x="390968" y="3255206"/>
            <a:ext cx="4848546" cy="1208939"/>
          </a:xfrm>
          <a:prstGeom prst="roundRect">
            <a:avLst>
              <a:gd name="adj" fmla="val 29789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b="1" dirty="0">
              <a:solidFill>
                <a:srgbClr val="FFFF00"/>
              </a:solidFill>
              <a:latin typeface="Stencil" pitchFamily="82" charset="0"/>
            </a:endParaRPr>
          </a:p>
          <a:p>
            <a:r>
              <a:rPr lang="es-ES" sz="2400" b="1" dirty="0">
                <a:solidFill>
                  <a:srgbClr val="FFFF00"/>
                </a:solidFill>
                <a:latin typeface="Stencil" pitchFamily="82" charset="0"/>
              </a:rPr>
              <a:t>DOCENTE:</a:t>
            </a:r>
            <a:endParaRPr lang="es-ES" sz="2000" b="1" dirty="0">
              <a:solidFill>
                <a:srgbClr val="FFFF00"/>
              </a:solidFill>
              <a:latin typeface="Stencil" pitchFamily="82" charset="0"/>
            </a:endParaRPr>
          </a:p>
          <a:p>
            <a:pPr algn="ctr"/>
            <a:r>
              <a:rPr lang="es-ES" sz="2400" b="1" dirty="0">
                <a:solidFill>
                  <a:srgbClr val="FFFF00"/>
                </a:solidFill>
                <a:latin typeface="Stencil" pitchFamily="82" charset="0"/>
              </a:rPr>
              <a:t>ING. ANTONIO FLORES CHOQUE</a:t>
            </a:r>
          </a:p>
          <a:p>
            <a:pPr algn="ctr"/>
            <a:endParaRPr lang="es-ES" sz="2400" b="1" dirty="0">
              <a:solidFill>
                <a:srgbClr val="FFFF00"/>
              </a:solidFill>
              <a:latin typeface="Stencil" pitchFamily="82" charset="0"/>
            </a:endParaRPr>
          </a:p>
        </p:txBody>
      </p:sp>
      <p:sp>
        <p:nvSpPr>
          <p:cNvPr id="31" name="39 Rectángulo redondeado">
            <a:extLst>
              <a:ext uri="{FF2B5EF4-FFF2-40B4-BE49-F238E27FC236}">
                <a16:creationId xmlns:a16="http://schemas.microsoft.com/office/drawing/2014/main" id="{77479BB9-CE71-4446-B9E8-AC0DE6BABCE0}"/>
              </a:ext>
            </a:extLst>
          </p:cNvPr>
          <p:cNvSpPr/>
          <p:nvPr/>
        </p:nvSpPr>
        <p:spPr>
          <a:xfrm>
            <a:off x="471325" y="5089433"/>
            <a:ext cx="4848546" cy="1021310"/>
          </a:xfrm>
          <a:prstGeom prst="roundRect">
            <a:avLst>
              <a:gd name="adj" fmla="val 29789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rgbClr val="FFFF00"/>
                </a:solidFill>
                <a:latin typeface="Stencil" pitchFamily="82" charset="0"/>
              </a:rPr>
              <a:t>ESTUDIANTE:</a:t>
            </a:r>
          </a:p>
          <a:p>
            <a:r>
              <a:rPr lang="es-ES" sz="2400" b="1" dirty="0">
                <a:solidFill>
                  <a:srgbClr val="FFFF00"/>
                </a:solidFill>
                <a:latin typeface="Stencil" pitchFamily="82" charset="0"/>
              </a:rPr>
              <a:t>MILENA LOZA QUISBERT</a:t>
            </a:r>
          </a:p>
        </p:txBody>
      </p:sp>
    </p:spTree>
    <p:extLst>
      <p:ext uri="{BB962C8B-B14F-4D97-AF65-F5344CB8AC3E}">
        <p14:creationId xmlns:p14="http://schemas.microsoft.com/office/powerpoint/2010/main" val="13931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2110767" y="1427754"/>
            <a:ext cx="3652086" cy="582101"/>
            <a:chOff x="-1986273" y="1504959"/>
            <a:chExt cx="4181345" cy="556853"/>
          </a:xfrm>
        </p:grpSpPr>
        <p:sp>
          <p:nvSpPr>
            <p:cNvPr id="14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54745" y="1504959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15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6273" y="1550942"/>
              <a:ext cx="4049815" cy="44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A. INTRODUCCION</a:t>
              </a:r>
            </a:p>
          </p:txBody>
        </p:sp>
      </p:grpSp>
      <p:grpSp>
        <p:nvGrpSpPr>
          <p:cNvPr id="22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3360169" y="609715"/>
            <a:ext cx="2459802" cy="612568"/>
            <a:chOff x="-1404900" y="1492821"/>
            <a:chExt cx="3599971" cy="568991"/>
          </a:xfrm>
        </p:grpSpPr>
        <p:sp>
          <p:nvSpPr>
            <p:cNvPr id="23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404900" y="1504959"/>
              <a:ext cx="3599971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24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8083" y="1492821"/>
              <a:ext cx="3446335" cy="55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sz="3300" b="1" dirty="0">
                  <a:solidFill>
                    <a:srgbClr val="FFFF00"/>
                  </a:solidFill>
                  <a:latin typeface="Algerian" panose="04020705040A02060702" pitchFamily="82" charset="0"/>
                  <a:cs typeface="Arial" panose="020B0604020202020204" pitchFamily="34" charset="0"/>
                </a:rPr>
                <a:t>TEMARIO</a:t>
              </a:r>
              <a:endParaRPr lang="es-ES" altLang="es-ES" sz="33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2306330" y="4231603"/>
            <a:ext cx="4491065" cy="606863"/>
            <a:chOff x="-1854745" y="1504959"/>
            <a:chExt cx="4119914" cy="556853"/>
          </a:xfrm>
        </p:grpSpPr>
        <p:sp>
          <p:nvSpPr>
            <p:cNvPr id="29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54745" y="1504959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30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84647" y="1549858"/>
              <a:ext cx="4049816" cy="423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</a:rPr>
                <a:t>D. EJEMPLOS GRAFIACO</a:t>
              </a:r>
              <a:endParaRPr lang="es-ES" altLang="es-E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342306" y="5120172"/>
            <a:ext cx="5933684" cy="524012"/>
            <a:chOff x="-2635670" y="1504959"/>
            <a:chExt cx="4830742" cy="556853"/>
          </a:xfrm>
        </p:grpSpPr>
        <p:sp>
          <p:nvSpPr>
            <p:cNvPr id="32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54745" y="1504959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33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635670" y="1534342"/>
              <a:ext cx="4049816" cy="490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</a:rPr>
                <a:t>E. CONCLUSION</a:t>
              </a:r>
              <a:endParaRPr lang="es-ES" altLang="es-E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2 Grupo">
            <a:extLst>
              <a:ext uri="{FF2B5EF4-FFF2-40B4-BE49-F238E27FC236}">
                <a16:creationId xmlns:a16="http://schemas.microsoft.com/office/drawing/2014/main" id="{1A54FD18-3943-4638-B397-3035BEC00E0A}"/>
              </a:ext>
            </a:extLst>
          </p:cNvPr>
          <p:cNvGrpSpPr>
            <a:grpSpLocks/>
          </p:cNvGrpSpPr>
          <p:nvPr/>
        </p:nvGrpSpPr>
        <p:grpSpPr bwMode="auto">
          <a:xfrm>
            <a:off x="2027468" y="2164103"/>
            <a:ext cx="6400803" cy="899971"/>
            <a:chOff x="-1986273" y="1504959"/>
            <a:chExt cx="4181345" cy="599994"/>
          </a:xfrm>
        </p:grpSpPr>
        <p:sp>
          <p:nvSpPr>
            <p:cNvPr id="36" name="1 Rectángulo redondeado">
              <a:extLst>
                <a:ext uri="{FF2B5EF4-FFF2-40B4-BE49-F238E27FC236}">
                  <a16:creationId xmlns:a16="http://schemas.microsoft.com/office/drawing/2014/main" id="{C2C259B2-73D8-4288-9736-1B07912C84F0}"/>
                </a:ext>
              </a:extLst>
            </p:cNvPr>
            <p:cNvSpPr/>
            <p:nvPr/>
          </p:nvSpPr>
          <p:spPr>
            <a:xfrm>
              <a:off x="-1854745" y="1504959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37" name="6 CuadroTexto">
              <a:extLst>
                <a:ext uri="{FF2B5EF4-FFF2-40B4-BE49-F238E27FC236}">
                  <a16:creationId xmlns:a16="http://schemas.microsoft.com/office/drawing/2014/main" id="{D406FA2C-A9F4-4A55-BD87-60B8E0AD7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6273" y="1550942"/>
              <a:ext cx="4049815" cy="55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B. DEFINICION DE VECTORES DE              	INFORMATICA</a:t>
              </a: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8A8FE7BC-57CD-4D29-B1A5-5910873D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0" y="319253"/>
            <a:ext cx="867268" cy="86512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47D42E10-F16C-4F1C-A0EB-680943339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812" y="357162"/>
            <a:ext cx="867268" cy="865121"/>
          </a:xfrm>
          <a:prstGeom prst="rect">
            <a:avLst/>
          </a:prstGeom>
        </p:spPr>
      </p:pic>
      <p:grpSp>
        <p:nvGrpSpPr>
          <p:cNvPr id="47" name="2 Grupo">
            <a:extLst>
              <a:ext uri="{FF2B5EF4-FFF2-40B4-BE49-F238E27FC236}">
                <a16:creationId xmlns:a16="http://schemas.microsoft.com/office/drawing/2014/main" id="{ED359288-7D00-4CB7-9D05-31B604F61435}"/>
              </a:ext>
            </a:extLst>
          </p:cNvPr>
          <p:cNvGrpSpPr>
            <a:grpSpLocks/>
          </p:cNvGrpSpPr>
          <p:nvPr/>
        </p:nvGrpSpPr>
        <p:grpSpPr bwMode="auto">
          <a:xfrm>
            <a:off x="2085023" y="3185299"/>
            <a:ext cx="6420261" cy="881620"/>
            <a:chOff x="-2128845" y="1467935"/>
            <a:chExt cx="4149036" cy="556853"/>
          </a:xfrm>
        </p:grpSpPr>
        <p:sp>
          <p:nvSpPr>
            <p:cNvPr id="48" name="1 Rectángulo redondeado">
              <a:extLst>
                <a:ext uri="{FF2B5EF4-FFF2-40B4-BE49-F238E27FC236}">
                  <a16:creationId xmlns:a16="http://schemas.microsoft.com/office/drawing/2014/main" id="{23C586DF-2176-4666-9472-4D33C973ABD5}"/>
                </a:ext>
              </a:extLst>
            </p:cNvPr>
            <p:cNvSpPr/>
            <p:nvPr/>
          </p:nvSpPr>
          <p:spPr>
            <a:xfrm>
              <a:off x="-2029626" y="1467935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9" name="6 CuadroTexto">
              <a:extLst>
                <a:ext uri="{FF2B5EF4-FFF2-40B4-BE49-F238E27FC236}">
                  <a16:creationId xmlns:a16="http://schemas.microsoft.com/office/drawing/2014/main" id="{D487C0DB-75AB-47AF-86BC-D23CBF6F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28845" y="1486338"/>
              <a:ext cx="4049815" cy="524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   C. VECTORES DE INFORMATICA   	EN INGENIERIA EN SISTEMAS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2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19367" y="319253"/>
            <a:ext cx="6196084" cy="661523"/>
            <a:chOff x="-1803649" y="843061"/>
            <a:chExt cx="4049817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A. INTRODUCCION</a:t>
              </a: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1925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1635323" y="1941864"/>
            <a:ext cx="6196084" cy="1276465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1795884" y="3838871"/>
            <a:ext cx="6196084" cy="1410148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730615F-C611-4D97-9D96-64BABAD88F63}"/>
              </a:ext>
            </a:extLst>
          </p:cNvPr>
          <p:cNvSpPr txBox="1"/>
          <p:nvPr/>
        </p:nvSpPr>
        <p:spPr>
          <a:xfrm>
            <a:off x="2002073" y="2267448"/>
            <a:ext cx="5581263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Bienvenidos a la exposición sobre vectores de informática en la carrera de Ingeniería en Sistemas.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DEB20D-916C-45C8-89C9-F55D642E7B0D}"/>
              </a:ext>
            </a:extLst>
          </p:cNvPr>
          <p:cNvSpPr txBox="1"/>
          <p:nvPr/>
        </p:nvSpPr>
        <p:spPr>
          <a:xfrm>
            <a:off x="2191803" y="4082280"/>
            <a:ext cx="5800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esta presentación, exploraremos qué son los vectores de informática y su importancia en la carrera de Ingeniería en Sistemas.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19367" y="319253"/>
            <a:ext cx="6196084" cy="1036313"/>
            <a:chOff x="-1803649" y="843061"/>
            <a:chExt cx="4049817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446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B. DEFINICION DE VECTORES DE              	INFORMATICA</a:t>
              </a: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1635323" y="1941864"/>
            <a:ext cx="6196084" cy="1276465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1795884" y="3838871"/>
            <a:ext cx="6559222" cy="1410148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DEB20D-916C-45C8-89C9-F55D642E7B0D}"/>
              </a:ext>
            </a:extLst>
          </p:cNvPr>
          <p:cNvSpPr txBox="1"/>
          <p:nvPr/>
        </p:nvSpPr>
        <p:spPr>
          <a:xfrm>
            <a:off x="2191803" y="4082280"/>
            <a:ext cx="5800165" cy="1365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vectores abarcan diferentes disciplinas y campos de estudio que se enfocan en el diseño, desarrollo y mantenimiento de sistemas informáticos.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477324-05E4-4BCB-8F74-1AD709C105E8}"/>
              </a:ext>
            </a:extLst>
          </p:cNvPr>
          <p:cNvSpPr txBox="1"/>
          <p:nvPr/>
        </p:nvSpPr>
        <p:spPr>
          <a:xfrm>
            <a:off x="2286000" y="2153555"/>
            <a:ext cx="4572000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vectores de informática son áreas y tecnologías que se estudian y aplican en la carrera de Ingeniería en Sistemas.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73958" y="536359"/>
            <a:ext cx="6196084" cy="1190570"/>
            <a:chOff x="-1803649" y="843061"/>
            <a:chExt cx="4049817" cy="741102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69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C. VECTORES DE INFORMATICA   	EN INGENIERIA EN SISTEMAS</a:t>
              </a: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543714" y="1969686"/>
            <a:ext cx="6196084" cy="1276465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3093057" y="3478105"/>
            <a:ext cx="5519316" cy="2873817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730615F-C611-4D97-9D96-64BABAD88F63}"/>
              </a:ext>
            </a:extLst>
          </p:cNvPr>
          <p:cNvSpPr txBox="1"/>
          <p:nvPr/>
        </p:nvSpPr>
        <p:spPr>
          <a:xfrm>
            <a:off x="851124" y="2111066"/>
            <a:ext cx="558126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continuación, se presentan algunos de los vectores de informática más relevantes en la carrera de Ingeniería en Sistemas: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DEB20D-916C-45C8-89C9-F55D642E7B0D}"/>
              </a:ext>
            </a:extLst>
          </p:cNvPr>
          <p:cNvSpPr txBox="1"/>
          <p:nvPr/>
        </p:nvSpPr>
        <p:spPr>
          <a:xfrm>
            <a:off x="3839715" y="3784901"/>
            <a:ext cx="5800165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Desarrollo de Software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Análisis de Datos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Inteligencia Artificial y Machine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Seguridad Informática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Redes y Comunicaciones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Sistemas de Información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19367" y="319253"/>
            <a:ext cx="6196084" cy="661523"/>
            <a:chOff x="-1803649" y="843061"/>
            <a:chExt cx="4049817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</a:rPr>
                <a:t>D. EJEMPLOS GRAFIACO</a:t>
              </a:r>
              <a:endParaRPr lang="es-ES" altLang="es-E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474814" y="1515290"/>
            <a:ext cx="6196084" cy="1276465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1429873" y="3260212"/>
            <a:ext cx="7381875" cy="2753860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730615F-C611-4D97-9D96-64BABAD88F63}"/>
              </a:ext>
            </a:extLst>
          </p:cNvPr>
          <p:cNvSpPr txBox="1"/>
          <p:nvPr/>
        </p:nvSpPr>
        <p:spPr>
          <a:xfrm>
            <a:off x="798554" y="1792181"/>
            <a:ext cx="5581263" cy="1468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continuación, se presentan algunos ejemplos gráficos que ilustran los vectores de informática: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0DEF8A-14DA-4869-A743-BFE2334F78D8}"/>
              </a:ext>
            </a:extLst>
          </p:cNvPr>
          <p:cNvSpPr txBox="1"/>
          <p:nvPr/>
        </p:nvSpPr>
        <p:spPr>
          <a:xfrm>
            <a:off x="2081227" y="3645069"/>
            <a:ext cx="6079166" cy="195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Diagrama de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Venn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Muestra la interconexión entre los </a:t>
            </a: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 vectores de informática.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Infografía: Ilustra las diferentes áreas de aplicación de los vectores de informática.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Gráfico de Barras: Muestra la importancia de cada vector de informática en la industria.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19367" y="319253"/>
            <a:ext cx="6196084" cy="661523"/>
            <a:chOff x="-1803649" y="843061"/>
            <a:chExt cx="4049817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</a:rPr>
                <a:t>E. CONCLUSION</a:t>
              </a:r>
              <a:endParaRPr lang="es-ES" altLang="es-E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582869" y="1236213"/>
            <a:ext cx="7978261" cy="1869899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528275" y="3255695"/>
            <a:ext cx="8159955" cy="2014984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730615F-C611-4D97-9D96-64BABAD88F63}"/>
              </a:ext>
            </a:extLst>
          </p:cNvPr>
          <p:cNvSpPr txBox="1"/>
          <p:nvPr/>
        </p:nvSpPr>
        <p:spPr>
          <a:xfrm>
            <a:off x="971550" y="1442897"/>
            <a:ext cx="7286625" cy="155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vectores de informática son fundamentales en la carrera de Ingeniería en Sistemas porque permiten a los ingenieros diseñar y desarrollar sistemas informáticos eficientes y efectivos. Estos vectores también permiten a los ingenieros analizar y resolver problemas complejos en diferentes áreas y sectores.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DEB20D-916C-45C8-89C9-F55D642E7B0D}"/>
              </a:ext>
            </a:extLst>
          </p:cNvPr>
          <p:cNvSpPr txBox="1"/>
          <p:nvPr/>
        </p:nvSpPr>
        <p:spPr>
          <a:xfrm>
            <a:off x="850640" y="3511999"/>
            <a:ext cx="7607560" cy="155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conclusión, los vectores de informática son áreas y tecnologías que se estudian y aplican en la carrera de Ingeniería en Sistemas. Estos vectores abarcan diferentes disciplinas y campos de estudio que se enfocan en el diseño, desarrollo y mantenimiento de sistemas informáticos.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2 Grupo">
            <a:extLst>
              <a:ext uri="{FF2B5EF4-FFF2-40B4-BE49-F238E27FC236}">
                <a16:creationId xmlns:a16="http://schemas.microsoft.com/office/drawing/2014/main" id="{FA963F89-7488-4C1C-BB04-A8C3ED0DF726}"/>
              </a:ext>
            </a:extLst>
          </p:cNvPr>
          <p:cNvGrpSpPr>
            <a:grpSpLocks/>
          </p:cNvGrpSpPr>
          <p:nvPr/>
        </p:nvGrpSpPr>
        <p:grpSpPr bwMode="auto">
          <a:xfrm>
            <a:off x="582869" y="5447361"/>
            <a:ext cx="8159955" cy="1024078"/>
            <a:chOff x="-1803649" y="843061"/>
            <a:chExt cx="4049817" cy="556853"/>
          </a:xfrm>
        </p:grpSpPr>
        <p:sp>
          <p:nvSpPr>
            <p:cNvPr id="16" name="1 Rectángulo redondeado">
              <a:extLst>
                <a:ext uri="{FF2B5EF4-FFF2-40B4-BE49-F238E27FC236}">
                  <a16:creationId xmlns:a16="http://schemas.microsoft.com/office/drawing/2014/main" id="{E52BCAE4-3064-4A08-ABBC-9517515125CA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17" name="6 CuadroTexto">
              <a:extLst>
                <a:ext uri="{FF2B5EF4-FFF2-40B4-BE49-F238E27FC236}">
                  <a16:creationId xmlns:a16="http://schemas.microsoft.com/office/drawing/2014/main" id="{3A61CFFC-3547-44C8-9DCB-30C13063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4FF159-4DA6-4204-A4FB-1D2841B9BABF}"/>
              </a:ext>
            </a:extLst>
          </p:cNvPr>
          <p:cNvSpPr txBox="1"/>
          <p:nvPr/>
        </p:nvSpPr>
        <p:spPr>
          <a:xfrm>
            <a:off x="943992" y="5537156"/>
            <a:ext cx="77988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 importante que los ingenieros en sistemas tengan conocimientos y habilidades en estos vectores para diseñar y desarrollar sistemas informáticos eficientes y efectivos.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A433D2A-64CB-441D-BFC5-EB6C10A5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" y="85601"/>
            <a:ext cx="9048991" cy="671687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pic>
        <p:nvPicPr>
          <p:cNvPr id="21" name="Picture 2" descr="C:\Documents and Settings\David\Escritorio\1.gif">
            <a:extLst>
              <a:ext uri="{FF2B5EF4-FFF2-40B4-BE49-F238E27FC236}">
                <a16:creationId xmlns:a16="http://schemas.microsoft.com/office/drawing/2014/main" id="{1469F029-DE12-4AF4-A42A-5548575A59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6563" y="1684561"/>
            <a:ext cx="6149775" cy="82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3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1918</TotalTime>
  <Words>402</Words>
  <Application>Microsoft Office PowerPoint</Application>
  <PresentationFormat>Presentación en pantalla (4:3)</PresentationFormat>
  <Paragraphs>43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Comic Sans MS</vt:lpstr>
      <vt:lpstr>Corbel</vt:lpstr>
      <vt:lpstr>Stencil</vt:lpstr>
      <vt:lpstr>Mylar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ORGANIZACION</dc:title>
  <dc:creator>intel</dc:creator>
  <cp:lastModifiedBy>nelson coaquira</cp:lastModifiedBy>
  <cp:revision>413</cp:revision>
  <dcterms:created xsi:type="dcterms:W3CDTF">2012-03-07T00:57:26Z</dcterms:created>
  <dcterms:modified xsi:type="dcterms:W3CDTF">2025-08-10T20:38:14Z</dcterms:modified>
</cp:coreProperties>
</file>