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4012" r:id="rId3"/>
    <p:sldMasterId id="2147484028" r:id="rId4"/>
    <p:sldMasterId id="2147484106" r:id="rId5"/>
    <p:sldMasterId id="2147484121" r:id="rId6"/>
  </p:sldMasterIdLst>
  <p:notesMasterIdLst>
    <p:notesMasterId r:id="rId16"/>
  </p:notesMasterIdLst>
  <p:sldIdLst>
    <p:sldId id="25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>
    <p:extLst>
      <p:ext uri="{19B8F6BF-5375-455C-9EA6-DF929625EA0E}">
        <p15:presenceInfo xmlns:p15="http://schemas.microsoft.com/office/powerpoint/2012/main" userId="S::in17746@bristol.ac.uk::d6603c99-5c95-4d2b-ba76-fe87db2f29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9FF"/>
    <a:srgbClr val="000000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C2283-36B1-4CA2-BD56-3CC2CA63A163}" v="36" dt="2021-01-29T16:39:33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Nabney" userId="d6603c99-5c95-4d2b-ba76-fe87db2f29c6" providerId="ADAL" clId="{B3AE9A3F-9F70-40B7-9026-0A90F23F3739}"/>
    <pc:docChg chg="undo custSel addSld delSld modSld">
      <pc:chgData name="Ian Nabney" userId="d6603c99-5c95-4d2b-ba76-fe87db2f29c6" providerId="ADAL" clId="{B3AE9A3F-9F70-40B7-9026-0A90F23F3739}" dt="2021-01-24T17:18:33.161" v="1902" actId="20577"/>
      <pc:docMkLst>
        <pc:docMk/>
      </pc:docMkLst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6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58"/>
        </pc:sldMkLst>
      </pc:sldChg>
      <pc:sldChg chg="del">
        <pc:chgData name="Ian Nabney" userId="d6603c99-5c95-4d2b-ba76-fe87db2f29c6" providerId="ADAL" clId="{B3AE9A3F-9F70-40B7-9026-0A90F23F3739}" dt="2021-01-24T16:56:00.123" v="1448" actId="2696"/>
        <pc:sldMkLst>
          <pc:docMk/>
          <pc:sldMk cId="0" sldId="25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76"/>
        </pc:sldMkLst>
        <pc:spChg chg="mod">
          <ac:chgData name="Ian Nabney" userId="d6603c99-5c95-4d2b-ba76-fe87db2f29c6" providerId="ADAL" clId="{B3AE9A3F-9F70-40B7-9026-0A90F23F3739}" dt="2021-01-24T15:28:48.077" v="0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82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88"/>
        </pc:sldMkLst>
      </pc:sldChg>
      <pc:sldChg chg="del modTransition">
        <pc:chgData name="Ian Nabney" userId="d6603c99-5c95-4d2b-ba76-fe87db2f29c6" providerId="ADAL" clId="{B3AE9A3F-9F70-40B7-9026-0A90F23F3739}" dt="2021-01-24T16:58:30.310" v="1453" actId="2696"/>
        <pc:sldMkLst>
          <pc:docMk/>
          <pc:sldMk cId="0" sldId="291"/>
        </pc:sldMkLst>
      </pc:sldChg>
      <pc:sldChg chg="del">
        <pc:chgData name="Ian Nabney" userId="d6603c99-5c95-4d2b-ba76-fe87db2f29c6" providerId="ADAL" clId="{B3AE9A3F-9F70-40B7-9026-0A90F23F3739}" dt="2021-01-24T16:55:43.602" v="1447" actId="2696"/>
        <pc:sldMkLst>
          <pc:docMk/>
          <pc:sldMk cId="0" sldId="293"/>
        </pc:sldMkLst>
      </pc:sldChg>
      <pc:sldChg chg="del modTransition">
        <pc:chgData name="Ian Nabney" userId="d6603c99-5c95-4d2b-ba76-fe87db2f29c6" providerId="ADAL" clId="{B3AE9A3F-9F70-40B7-9026-0A90F23F3739}" dt="2021-01-24T16:58:33.418" v="1454" actId="2696"/>
        <pc:sldMkLst>
          <pc:docMk/>
          <pc:sldMk cId="0" sldId="294"/>
        </pc:sldMkLst>
      </pc:sldChg>
      <pc:sldChg chg="del modTransition">
        <pc:chgData name="Ian Nabney" userId="d6603c99-5c95-4d2b-ba76-fe87db2f29c6" providerId="ADAL" clId="{B3AE9A3F-9F70-40B7-9026-0A90F23F3739}" dt="2021-01-24T16:58:21.176" v="1451" actId="2696"/>
        <pc:sldMkLst>
          <pc:docMk/>
          <pc:sldMk cId="0" sldId="295"/>
        </pc:sldMkLst>
      </pc:sldChg>
      <pc:sldChg chg="del modTransition">
        <pc:chgData name="Ian Nabney" userId="d6603c99-5c95-4d2b-ba76-fe87db2f29c6" providerId="ADAL" clId="{B3AE9A3F-9F70-40B7-9026-0A90F23F3739}" dt="2021-01-24T16:58:25.485" v="1452" actId="2696"/>
        <pc:sldMkLst>
          <pc:docMk/>
          <pc:sldMk cId="0" sldId="296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0" sldId="297"/>
        </pc:sldMkLst>
        <pc:spChg chg="mod">
          <ac:chgData name="Ian Nabney" userId="d6603c99-5c95-4d2b-ba76-fe87db2f29c6" providerId="ADAL" clId="{B3AE9A3F-9F70-40B7-9026-0A90F23F3739}" dt="2021-01-24T15:42:03.033" v="12" actId="20577"/>
          <ac:spMkLst>
            <pc:docMk/>
            <pc:sldMk cId="0" sldId="297"/>
            <ac:spMk id="33795" creationId="{23197C43-B85C-4ACB-B792-0B3008912482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043018420" sldId="298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454233025" sldId="299"/>
        </pc:sldMkLst>
      </pc:sldChg>
      <pc:sldChg chg="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855958701" sldId="300"/>
        </pc:sldMkLst>
        <pc:spChg chg="mod">
          <ac:chgData name="Ian Nabney" userId="d6603c99-5c95-4d2b-ba76-fe87db2f29c6" providerId="ADAL" clId="{B3AE9A3F-9F70-40B7-9026-0A90F23F3739}" dt="2021-01-24T16:13:51.393" v="977" actId="20577"/>
          <ac:spMkLst>
            <pc:docMk/>
            <pc:sldMk cId="855958701" sldId="300"/>
            <ac:spMk id="34818" creationId="{561AD36A-3E53-41CF-830E-4589AF380786}"/>
          </ac:spMkLst>
        </pc:spChg>
        <pc:spChg chg="mod">
          <ac:chgData name="Ian Nabney" userId="d6603c99-5c95-4d2b-ba76-fe87db2f29c6" providerId="ADAL" clId="{B3AE9A3F-9F70-40B7-9026-0A90F23F3739}" dt="2021-01-24T16:39:24.347" v="1182" actId="20577"/>
          <ac:spMkLst>
            <pc:docMk/>
            <pc:sldMk cId="855958701" sldId="300"/>
            <ac:spMk id="34819" creationId="{23C6CE69-5894-4CA6-A261-12A4A1F8EA53}"/>
          </ac:spMkLst>
        </pc:spChg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3631153138" sldId="301"/>
        </pc:sldMkLst>
      </pc:sldChg>
      <pc:sldChg chg="modTransition">
        <pc:chgData name="Ian Nabney" userId="d6603c99-5c95-4d2b-ba76-fe87db2f29c6" providerId="ADAL" clId="{B3AE9A3F-9F70-40B7-9026-0A90F23F3739}" dt="2021-01-24T16:57:35.996" v="1449"/>
        <pc:sldMkLst>
          <pc:docMk/>
          <pc:sldMk cId="292790285" sldId="302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997845246" sldId="303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1443636144" sldId="304"/>
        </pc:sldMkLst>
      </pc:sldChg>
      <pc:sldChg chg="del modTransition">
        <pc:chgData name="Ian Nabney" userId="d6603c99-5c95-4d2b-ba76-fe87db2f29c6" providerId="ADAL" clId="{B3AE9A3F-9F70-40B7-9026-0A90F23F3739}" dt="2021-01-24T16:58:18.309" v="1450" actId="2696"/>
        <pc:sldMkLst>
          <pc:docMk/>
          <pc:sldMk cId="2477114665" sldId="305"/>
        </pc:sldMkLst>
      </pc:sldChg>
      <pc:sldChg chg="addSp delSp modSp mod modTransition">
        <pc:chgData name="Ian Nabney" userId="d6603c99-5c95-4d2b-ba76-fe87db2f29c6" providerId="ADAL" clId="{B3AE9A3F-9F70-40B7-9026-0A90F23F3739}" dt="2021-01-24T16:57:35.996" v="1449"/>
        <pc:sldMkLst>
          <pc:docMk/>
          <pc:sldMk cId="342211049" sldId="307"/>
        </pc:sldMkLst>
        <pc:spChg chg="add del mod">
          <ac:chgData name="Ian Nabney" userId="d6603c99-5c95-4d2b-ba76-fe87db2f29c6" providerId="ADAL" clId="{B3AE9A3F-9F70-40B7-9026-0A90F23F3739}" dt="2021-01-24T16:10:36.019" v="948"/>
          <ac:spMkLst>
            <pc:docMk/>
            <pc:sldMk cId="342211049" sldId="307"/>
            <ac:spMk id="2" creationId="{C9AE9DB6-A78C-406C-A245-E484C9DB0889}"/>
          </ac:spMkLst>
        </pc:spChg>
        <pc:spChg chg="add mod">
          <ac:chgData name="Ian Nabney" userId="d6603c99-5c95-4d2b-ba76-fe87db2f29c6" providerId="ADAL" clId="{B3AE9A3F-9F70-40B7-9026-0A90F23F3739}" dt="2021-01-24T16:10:31.447" v="946" actId="14100"/>
          <ac:spMkLst>
            <pc:docMk/>
            <pc:sldMk cId="342211049" sldId="307"/>
            <ac:spMk id="3" creationId="{25B6E791-DC53-4635-8D15-37493B41669F}"/>
          </ac:spMkLst>
        </pc:spChg>
        <pc:spChg chg="mod">
          <ac:chgData name="Ian Nabney" userId="d6603c99-5c95-4d2b-ba76-fe87db2f29c6" providerId="ADAL" clId="{B3AE9A3F-9F70-40B7-9026-0A90F23F3739}" dt="2021-01-24T16:08:23.314" v="888" actId="14100"/>
          <ac:spMkLst>
            <pc:docMk/>
            <pc:sldMk cId="342211049" sldId="307"/>
            <ac:spMk id="35842" creationId="{271C4228-A08A-444F-A7F6-77D9AA3ED7AA}"/>
          </ac:spMkLst>
        </pc:spChg>
        <pc:spChg chg="del">
          <ac:chgData name="Ian Nabney" userId="d6603c99-5c95-4d2b-ba76-fe87db2f29c6" providerId="ADAL" clId="{B3AE9A3F-9F70-40B7-9026-0A90F23F3739}" dt="2021-01-24T16:08:28.803" v="889" actId="21"/>
          <ac:spMkLst>
            <pc:docMk/>
            <pc:sldMk cId="342211049" sldId="307"/>
            <ac:spMk id="35846" creationId="{56CE3B10-8B8C-424F-96E7-4FC307CA9A45}"/>
          </ac:spMkLst>
        </pc:spChg>
        <pc:picChg chg="del">
          <ac:chgData name="Ian Nabney" userId="d6603c99-5c95-4d2b-ba76-fe87db2f29c6" providerId="ADAL" clId="{B3AE9A3F-9F70-40B7-9026-0A90F23F3739}" dt="2021-01-24T16:08:28.803" v="889" actId="21"/>
          <ac:picMkLst>
            <pc:docMk/>
            <pc:sldMk cId="342211049" sldId="307"/>
            <ac:picMk id="35845" creationId="{3C544DC3-C4AE-4B0C-B1BA-62D74E9FF7A3}"/>
          </ac:picMkLst>
        </pc:picChg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218644330" sldId="308"/>
        </pc:sldMkLst>
      </pc:sldChg>
      <pc:sldChg chg="del modTransition">
        <pc:chgData name="Ian Nabney" userId="d6603c99-5c95-4d2b-ba76-fe87db2f29c6" providerId="ADAL" clId="{B3AE9A3F-9F70-40B7-9026-0A90F23F3739}" dt="2021-01-24T16:58:36.817" v="1455" actId="2696"/>
        <pc:sldMkLst>
          <pc:docMk/>
          <pc:sldMk cId="3685606621" sldId="309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3880590519" sldId="310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1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2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3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4"/>
        </pc:sldMkLst>
      </pc:sldChg>
      <pc:sldChg chg="del modTransition">
        <pc:chgData name="Ian Nabney" userId="d6603c99-5c95-4d2b-ba76-fe87db2f29c6" providerId="ADAL" clId="{B3AE9A3F-9F70-40B7-9026-0A90F23F3739}" dt="2021-01-24T16:58:50.123" v="1456" actId="47"/>
        <pc:sldMkLst>
          <pc:docMk/>
          <pc:sldMk cId="0" sldId="315"/>
        </pc:sldMkLst>
      </pc:sldChg>
      <pc:sldChg chg="del modTransition">
        <pc:chgData name="Ian Nabney" userId="d6603c99-5c95-4d2b-ba76-fe87db2f29c6" providerId="ADAL" clId="{B3AE9A3F-9F70-40B7-9026-0A90F23F3739}" dt="2021-01-24T16:59:13.584" v="1458" actId="47"/>
        <pc:sldMkLst>
          <pc:docMk/>
          <pc:sldMk cId="0" sldId="316"/>
        </pc:sldMkLst>
      </pc:sldChg>
      <pc:sldChg chg="del modTransition">
        <pc:chgData name="Ian Nabney" userId="d6603c99-5c95-4d2b-ba76-fe87db2f29c6" providerId="ADAL" clId="{B3AE9A3F-9F70-40B7-9026-0A90F23F3739}" dt="2021-01-24T16:58:58.918" v="1457" actId="47"/>
        <pc:sldMkLst>
          <pc:docMk/>
          <pc:sldMk cId="3779904454" sldId="318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528139394" sldId="319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1858474073" sldId="320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47179415" sldId="321"/>
        </pc:sldMkLst>
      </pc:sldChg>
      <pc:sldChg chg="del modTransition">
        <pc:chgData name="Ian Nabney" userId="d6603c99-5c95-4d2b-ba76-fe87db2f29c6" providerId="ADAL" clId="{B3AE9A3F-9F70-40B7-9026-0A90F23F3739}" dt="2021-01-24T16:59:29.375" v="1459" actId="47"/>
        <pc:sldMkLst>
          <pc:docMk/>
          <pc:sldMk cId="2339563606" sldId="322"/>
        </pc:sldMkLst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4167395581" sldId="323"/>
        </pc:sldMkLst>
        <pc:spChg chg="mod">
          <ac:chgData name="Ian Nabney" userId="d6603c99-5c95-4d2b-ba76-fe87db2f29c6" providerId="ADAL" clId="{B3AE9A3F-9F70-40B7-9026-0A90F23F3739}" dt="2021-01-24T16:07:40.873" v="852" actId="14100"/>
          <ac:spMkLst>
            <pc:docMk/>
            <pc:sldMk cId="4167395581" sldId="323"/>
            <ac:spMk id="2" creationId="{E923CF9B-1213-4B54-B21C-7925075D4D05}"/>
          </ac:spMkLst>
        </pc:spChg>
        <pc:spChg chg="add">
          <ac:chgData name="Ian Nabney" userId="d6603c99-5c95-4d2b-ba76-fe87db2f29c6" providerId="ADAL" clId="{B3AE9A3F-9F70-40B7-9026-0A90F23F3739}" dt="2021-01-24T15:37:59.206" v="6"/>
          <ac:spMkLst>
            <pc:docMk/>
            <pc:sldMk cId="4167395581" sldId="323"/>
            <ac:spMk id="6" creationId="{9FB8522C-0526-48E9-BDE3-330EC781E5BB}"/>
          </ac:spMkLst>
        </pc:spChg>
        <pc:spChg chg="add del mod">
          <ac:chgData name="Ian Nabney" userId="d6603c99-5c95-4d2b-ba76-fe87db2f29c6" providerId="ADAL" clId="{B3AE9A3F-9F70-40B7-9026-0A90F23F3739}" dt="2021-01-24T15:38:12.099" v="9" actId="21"/>
          <ac:spMkLst>
            <pc:docMk/>
            <pc:sldMk cId="4167395581" sldId="323"/>
            <ac:spMk id="7" creationId="{B2F7FFA6-AA41-4C69-916C-83497AB541FD}"/>
          </ac:spMkLst>
        </pc:spChg>
        <pc:spChg chg="add del mod">
          <ac:chgData name="Ian Nabney" userId="d6603c99-5c95-4d2b-ba76-fe87db2f29c6" providerId="ADAL" clId="{B3AE9A3F-9F70-40B7-9026-0A90F23F3739}" dt="2021-01-24T15:43:31.541" v="40"/>
          <ac:spMkLst>
            <pc:docMk/>
            <pc:sldMk cId="4167395581" sldId="323"/>
            <ac:spMk id="9" creationId="{75C772E4-1976-444D-B6CE-5C4C9EA3B314}"/>
          </ac:spMkLst>
        </pc:spChg>
        <pc:spChg chg="add mod">
          <ac:chgData name="Ian Nabney" userId="d6603c99-5c95-4d2b-ba76-fe87db2f29c6" providerId="ADAL" clId="{B3AE9A3F-9F70-40B7-9026-0A90F23F3739}" dt="2021-01-24T16:05:32.216" v="840" actId="20577"/>
          <ac:spMkLst>
            <pc:docMk/>
            <pc:sldMk cId="4167395581" sldId="323"/>
            <ac:spMk id="10" creationId="{00BE0914-5456-44B0-BA4C-306608EDF922}"/>
          </ac:spMkLst>
        </pc:spChg>
        <pc:picChg chg="add del">
          <ac:chgData name="Ian Nabney" userId="d6603c99-5c95-4d2b-ba76-fe87db2f29c6" providerId="ADAL" clId="{B3AE9A3F-9F70-40B7-9026-0A90F23F3739}" dt="2021-01-24T15:39:48.905" v="11" actId="478"/>
          <ac:picMkLst>
            <pc:docMk/>
            <pc:sldMk cId="4167395581" sldId="323"/>
            <ac:picMk id="8" creationId="{5083FE59-03A1-412D-8B7A-59B0EC74D55C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91201338" sldId="324"/>
        </pc:sldMkLst>
        <pc:spChg chg="mod">
          <ac:chgData name="Ian Nabney" userId="d6603c99-5c95-4d2b-ba76-fe87db2f29c6" providerId="ADAL" clId="{B3AE9A3F-9F70-40B7-9026-0A90F23F3739}" dt="2021-01-24T15:43:59.710" v="58" actId="20577"/>
          <ac:spMkLst>
            <pc:docMk/>
            <pc:sldMk cId="391201338" sldId="324"/>
            <ac:spMk id="2" creationId="{2E248C42-D04A-48E8-B7D1-3BD5562A110E}"/>
          </ac:spMkLst>
        </pc:spChg>
        <pc:picChg chg="add mod">
          <ac:chgData name="Ian Nabney" userId="d6603c99-5c95-4d2b-ba76-fe87db2f29c6" providerId="ADAL" clId="{B3AE9A3F-9F70-40B7-9026-0A90F23F3739}" dt="2021-01-24T15:44:54.020" v="119" actId="962"/>
          <ac:picMkLst>
            <pc:docMk/>
            <pc:sldMk cId="391201338" sldId="324"/>
            <ac:picMk id="7" creationId="{EF5B07AD-50C0-45D4-B73E-8A47581BFCB3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3213586937" sldId="325"/>
        </pc:sldMkLst>
        <pc:spChg chg="mod">
          <ac:chgData name="Ian Nabney" userId="d6603c99-5c95-4d2b-ba76-fe87db2f29c6" providerId="ADAL" clId="{B3AE9A3F-9F70-40B7-9026-0A90F23F3739}" dt="2021-01-24T16:09:03.513" v="935" actId="14100"/>
          <ac:spMkLst>
            <pc:docMk/>
            <pc:sldMk cId="3213586937" sldId="325"/>
            <ac:spMk id="2" creationId="{54F11BAA-21C1-4121-820D-15082496F693}"/>
          </ac:spMkLst>
        </pc:spChg>
        <pc:spChg chg="add mod">
          <ac:chgData name="Ian Nabney" userId="d6603c99-5c95-4d2b-ba76-fe87db2f29c6" providerId="ADAL" clId="{B3AE9A3F-9F70-40B7-9026-0A90F23F3739}" dt="2021-01-24T16:08:47.058" v="893" actId="14100"/>
          <ac:spMkLst>
            <pc:docMk/>
            <pc:sldMk cId="3213586937" sldId="325"/>
            <ac:spMk id="7" creationId="{8CF09BAF-749C-4501-A132-3F1479647649}"/>
          </ac:spMkLst>
        </pc:spChg>
        <pc:picChg chg="add mod">
          <ac:chgData name="Ian Nabney" userId="d6603c99-5c95-4d2b-ba76-fe87db2f29c6" providerId="ADAL" clId="{B3AE9A3F-9F70-40B7-9026-0A90F23F3739}" dt="2021-01-24T16:08:47.058" v="893" actId="14100"/>
          <ac:picMkLst>
            <pc:docMk/>
            <pc:sldMk cId="3213586937" sldId="325"/>
            <ac:picMk id="6" creationId="{ADD2226E-ADC7-4C94-819E-68CE03E57385}"/>
          </ac:picMkLst>
        </pc:picChg>
      </pc:sldChg>
      <pc:sldChg chg="addSp delSp modSp new mod modTransition">
        <pc:chgData name="Ian Nabney" userId="d6603c99-5c95-4d2b-ba76-fe87db2f29c6" providerId="ADAL" clId="{B3AE9A3F-9F70-40B7-9026-0A90F23F3739}" dt="2021-01-24T16:57:35.996" v="1449"/>
        <pc:sldMkLst>
          <pc:docMk/>
          <pc:sldMk cId="891527413" sldId="326"/>
        </pc:sldMkLst>
        <pc:spChg chg="mod">
          <ac:chgData name="Ian Nabney" userId="d6603c99-5c95-4d2b-ba76-fe87db2f29c6" providerId="ADAL" clId="{B3AE9A3F-9F70-40B7-9026-0A90F23F3739}" dt="2021-01-24T16:52:45.383" v="1205" actId="20577"/>
          <ac:spMkLst>
            <pc:docMk/>
            <pc:sldMk cId="891527413" sldId="326"/>
            <ac:spMk id="2" creationId="{2A952E60-50B9-4045-AF10-85CFD9CF81C9}"/>
          </ac:spMkLst>
        </pc:spChg>
        <pc:spChg chg="add del">
          <ac:chgData name="Ian Nabney" userId="d6603c99-5c95-4d2b-ba76-fe87db2f29c6" providerId="ADAL" clId="{B3AE9A3F-9F70-40B7-9026-0A90F23F3739}" dt="2021-01-24T16:52:25.179" v="1184"/>
          <ac:spMkLst>
            <pc:docMk/>
            <pc:sldMk cId="891527413" sldId="326"/>
            <ac:spMk id="6" creationId="{5B606596-9201-4BBD-8E4D-0F6FD51198BB}"/>
          </ac:spMkLst>
        </pc:spChg>
        <pc:spChg chg="add mod">
          <ac:chgData name="Ian Nabney" userId="d6603c99-5c95-4d2b-ba76-fe87db2f29c6" providerId="ADAL" clId="{B3AE9A3F-9F70-40B7-9026-0A90F23F3739}" dt="2021-01-24T16:54:25.276" v="1446" actId="20577"/>
          <ac:spMkLst>
            <pc:docMk/>
            <pc:sldMk cId="891527413" sldId="326"/>
            <ac:spMk id="8" creationId="{D4E38CB2-594E-4621-A921-E381FC999823}"/>
          </ac:spMkLst>
        </pc:spChg>
        <pc:picChg chg="add mod">
          <ac:chgData name="Ian Nabney" userId="d6603c99-5c95-4d2b-ba76-fe87db2f29c6" providerId="ADAL" clId="{B3AE9A3F-9F70-40B7-9026-0A90F23F3739}" dt="2021-01-24T16:52:37.054" v="1188" actId="14100"/>
          <ac:picMkLst>
            <pc:docMk/>
            <pc:sldMk cId="891527413" sldId="326"/>
            <ac:picMk id="7" creationId="{9D1EDC75-8CFB-4030-8EA8-E0B86C625531}"/>
          </ac:picMkLst>
        </pc:picChg>
      </pc:sldChg>
      <pc:sldChg chg="addSp modSp new mod modTransition">
        <pc:chgData name="Ian Nabney" userId="d6603c99-5c95-4d2b-ba76-fe87db2f29c6" providerId="ADAL" clId="{B3AE9A3F-9F70-40B7-9026-0A90F23F3739}" dt="2021-01-24T17:18:33.161" v="1902" actId="20577"/>
        <pc:sldMkLst>
          <pc:docMk/>
          <pc:sldMk cId="395974474" sldId="327"/>
        </pc:sldMkLst>
        <pc:spChg chg="mod">
          <ac:chgData name="Ian Nabney" userId="d6603c99-5c95-4d2b-ba76-fe87db2f29c6" providerId="ADAL" clId="{B3AE9A3F-9F70-40B7-9026-0A90F23F3739}" dt="2021-01-24T17:12:24.101" v="1474" actId="20577"/>
          <ac:spMkLst>
            <pc:docMk/>
            <pc:sldMk cId="395974474" sldId="327"/>
            <ac:spMk id="2" creationId="{12158CF2-536C-450F-848B-5B6AFFE7345C}"/>
          </ac:spMkLst>
        </pc:spChg>
        <pc:spChg chg="add mod">
          <ac:chgData name="Ian Nabney" userId="d6603c99-5c95-4d2b-ba76-fe87db2f29c6" providerId="ADAL" clId="{B3AE9A3F-9F70-40B7-9026-0A90F23F3739}" dt="2021-01-24T17:18:33.161" v="1902" actId="20577"/>
          <ac:spMkLst>
            <pc:docMk/>
            <pc:sldMk cId="395974474" sldId="327"/>
            <ac:spMk id="6" creationId="{87C5E6D5-4B96-4EDF-A142-55D4AE4A584A}"/>
          </ac:spMkLst>
        </pc:spChg>
      </pc:sldChg>
    </pc:docChg>
  </pc:docChgLst>
  <pc:docChgLst>
    <pc:chgData name="Ian Nabney" userId="d6603c99-5c95-4d2b-ba76-fe87db2f29c6" providerId="ADAL" clId="{C3BAE35C-DDF8-4DB2-AE79-AB4D4BAED5EE}"/>
    <pc:docChg chg="custSel addSld delSld modSld">
      <pc:chgData name="Ian Nabney" userId="d6603c99-5c95-4d2b-ba76-fe87db2f29c6" providerId="ADAL" clId="{C3BAE35C-DDF8-4DB2-AE79-AB4D4BAED5EE}" dt="2021-01-25T14:53:46.392" v="5875"/>
      <pc:docMkLst>
        <pc:docMk/>
      </pc:docMkLst>
      <pc:sldChg chg="modSp mod">
        <pc:chgData name="Ian Nabney" userId="d6603c99-5c95-4d2b-ba76-fe87db2f29c6" providerId="ADAL" clId="{C3BAE35C-DDF8-4DB2-AE79-AB4D4BAED5EE}" dt="2021-01-24T18:43:49.705" v="15" actId="20577"/>
        <pc:sldMkLst>
          <pc:docMk/>
          <pc:sldMk cId="0" sldId="256"/>
        </pc:sldMkLst>
        <pc:spChg chg="mod">
          <ac:chgData name="Ian Nabney" userId="d6603c99-5c95-4d2b-ba76-fe87db2f29c6" providerId="ADAL" clId="{C3BAE35C-DDF8-4DB2-AE79-AB4D4BAED5EE}" dt="2021-01-24T18:43:49.705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58"/>
        </pc:sldMkLst>
      </pc:sldChg>
      <pc:sldChg chg="modSp mod">
        <pc:chgData name="Ian Nabney" userId="d6603c99-5c95-4d2b-ba76-fe87db2f29c6" providerId="ADAL" clId="{C3BAE35C-DDF8-4DB2-AE79-AB4D4BAED5EE}" dt="2021-01-24T18:53:33.157" v="294" actId="20577"/>
        <pc:sldMkLst>
          <pc:docMk/>
          <pc:sldMk cId="0" sldId="276"/>
        </pc:sldMkLst>
        <pc:spChg chg="mod">
          <ac:chgData name="Ian Nabney" userId="d6603c99-5c95-4d2b-ba76-fe87db2f29c6" providerId="ADAL" clId="{C3BAE35C-DDF8-4DB2-AE79-AB4D4BAED5EE}" dt="2021-01-24T18:53:33.157" v="29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82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0" sldId="288"/>
        </pc:sldMkLst>
      </pc:sldChg>
      <pc:sldChg chg="modSp mod">
        <pc:chgData name="Ian Nabney" userId="d6603c99-5c95-4d2b-ba76-fe87db2f29c6" providerId="ADAL" clId="{C3BAE35C-DDF8-4DB2-AE79-AB4D4BAED5EE}" dt="2021-01-24T21:03:02.481" v="538" actId="6549"/>
        <pc:sldMkLst>
          <pc:docMk/>
          <pc:sldMk cId="0" sldId="297"/>
        </pc:sldMkLst>
        <pc:spChg chg="mod">
          <ac:chgData name="Ian Nabney" userId="d6603c99-5c95-4d2b-ba76-fe87db2f29c6" providerId="ADAL" clId="{C3BAE35C-DDF8-4DB2-AE79-AB4D4BAED5EE}" dt="2021-01-24T21:03:02.481" v="538" actId="6549"/>
          <ac:spMkLst>
            <pc:docMk/>
            <pc:sldMk cId="0" sldId="297"/>
            <ac:spMk id="33795" creationId="{23197C43-B85C-4ACB-B792-0B3008912482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043018420" sldId="298"/>
        </pc:sldMkLst>
      </pc:sldChg>
      <pc:sldChg chg="addSp delSp modSp new mod modTransition">
        <pc:chgData name="Ian Nabney" userId="d6603c99-5c95-4d2b-ba76-fe87db2f29c6" providerId="ADAL" clId="{C3BAE35C-DDF8-4DB2-AE79-AB4D4BAED5EE}" dt="2021-01-24T22:32:39.550" v="886"/>
        <pc:sldMkLst>
          <pc:docMk/>
          <pc:sldMk cId="3043018420" sldId="298"/>
        </pc:sldMkLst>
        <pc:spChg chg="mod">
          <ac:chgData name="Ian Nabney" userId="d6603c99-5c95-4d2b-ba76-fe87db2f29c6" providerId="ADAL" clId="{C3BAE35C-DDF8-4DB2-AE79-AB4D4BAED5EE}" dt="2021-01-24T21:02:06.425" v="426" actId="20577"/>
          <ac:spMkLst>
            <pc:docMk/>
            <pc:sldMk cId="3043018420" sldId="298"/>
            <ac:spMk id="2" creationId="{70874E3F-A23D-41D0-9713-5454587F671F}"/>
          </ac:spMkLst>
        </pc:spChg>
        <pc:spChg chg="add mod">
          <ac:chgData name="Ian Nabney" userId="d6603c99-5c95-4d2b-ba76-fe87db2f29c6" providerId="ADAL" clId="{C3BAE35C-DDF8-4DB2-AE79-AB4D4BAED5EE}" dt="2021-01-24T22:32:27.442" v="885" actId="20577"/>
          <ac:spMkLst>
            <pc:docMk/>
            <pc:sldMk cId="3043018420" sldId="298"/>
            <ac:spMk id="6" creationId="{D542BB32-76D1-435F-9E04-06B003D4A331}"/>
          </ac:spMkLst>
        </pc:spChg>
        <pc:spChg chg="add del">
          <ac:chgData name="Ian Nabney" userId="d6603c99-5c95-4d2b-ba76-fe87db2f29c6" providerId="ADAL" clId="{C3BAE35C-DDF8-4DB2-AE79-AB4D4BAED5EE}" dt="2021-01-24T22:32:02.651" v="861"/>
          <ac:spMkLst>
            <pc:docMk/>
            <pc:sldMk cId="3043018420" sldId="298"/>
            <ac:spMk id="7" creationId="{32A65D08-C50B-42F3-9A14-1CEF272A9B97}"/>
          </ac:spMkLst>
        </pc:spChg>
        <pc:picChg chg="add mod">
          <ac:chgData name="Ian Nabney" userId="d6603c99-5c95-4d2b-ba76-fe87db2f29c6" providerId="ADAL" clId="{C3BAE35C-DDF8-4DB2-AE79-AB4D4BAED5EE}" dt="2021-01-24T22:32:14.232" v="865" actId="14100"/>
          <ac:picMkLst>
            <pc:docMk/>
            <pc:sldMk cId="3043018420" sldId="298"/>
            <ac:picMk id="8" creationId="{579F7E91-7368-437F-B612-5F60E2356268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454233025" sldId="299"/>
        </pc:sldMkLst>
      </pc:sldChg>
      <pc:sldChg chg="addSp delSp modSp new mod modTransition">
        <pc:chgData name="Ian Nabney" userId="d6603c99-5c95-4d2b-ba76-fe87db2f29c6" providerId="ADAL" clId="{C3BAE35C-DDF8-4DB2-AE79-AB4D4BAED5EE}" dt="2021-01-24T22:35:54.569" v="1154"/>
        <pc:sldMkLst>
          <pc:docMk/>
          <pc:sldMk cId="454233025" sldId="299"/>
        </pc:sldMkLst>
        <pc:spChg chg="mod">
          <ac:chgData name="Ian Nabney" userId="d6603c99-5c95-4d2b-ba76-fe87db2f29c6" providerId="ADAL" clId="{C3BAE35C-DDF8-4DB2-AE79-AB4D4BAED5EE}" dt="2021-01-24T22:33:56.497" v="929" actId="14100"/>
          <ac:spMkLst>
            <pc:docMk/>
            <pc:sldMk cId="454233025" sldId="299"/>
            <ac:spMk id="2" creationId="{0C88CC3B-D6AE-46CC-958E-262E06E2C0B4}"/>
          </ac:spMkLst>
        </pc:spChg>
        <pc:spChg chg="add del mod">
          <ac:chgData name="Ian Nabney" userId="d6603c99-5c95-4d2b-ba76-fe87db2f29c6" providerId="ADAL" clId="{C3BAE35C-DDF8-4DB2-AE79-AB4D4BAED5EE}" dt="2021-01-24T22:35:54.569" v="1154"/>
          <ac:spMkLst>
            <pc:docMk/>
            <pc:sldMk cId="454233025" sldId="299"/>
            <ac:spMk id="6" creationId="{6BEB5D8B-A081-40A5-9AC1-A7F151F67659}"/>
          </ac:spMkLst>
        </pc:spChg>
        <pc:spChg chg="add mod">
          <ac:chgData name="Ian Nabney" userId="d6603c99-5c95-4d2b-ba76-fe87db2f29c6" providerId="ADAL" clId="{C3BAE35C-DDF8-4DB2-AE79-AB4D4BAED5EE}" dt="2021-01-24T22:35:47.242" v="1152" actId="20577"/>
          <ac:spMkLst>
            <pc:docMk/>
            <pc:sldMk cId="454233025" sldId="299"/>
            <ac:spMk id="7" creationId="{1D326E46-032B-485F-A35E-FC9B555476FC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855958701" sldId="300"/>
        </pc:sldMkLst>
      </pc:sldChg>
      <pc:sldChg chg="addSp modSp new mod modTransition">
        <pc:chgData name="Ian Nabney" userId="d6603c99-5c95-4d2b-ba76-fe87db2f29c6" providerId="ADAL" clId="{C3BAE35C-DDF8-4DB2-AE79-AB4D4BAED5EE}" dt="2021-01-24T22:54:06.039" v="1546" actId="20577"/>
        <pc:sldMkLst>
          <pc:docMk/>
          <pc:sldMk cId="855958701" sldId="300"/>
        </pc:sldMkLst>
        <pc:spChg chg="mod">
          <ac:chgData name="Ian Nabney" userId="d6603c99-5c95-4d2b-ba76-fe87db2f29c6" providerId="ADAL" clId="{C3BAE35C-DDF8-4DB2-AE79-AB4D4BAED5EE}" dt="2021-01-24T22:38:14.895" v="1204" actId="14100"/>
          <ac:spMkLst>
            <pc:docMk/>
            <pc:sldMk cId="855958701" sldId="300"/>
            <ac:spMk id="2" creationId="{B0B657B3-ADF2-46D8-A475-5EC0B162FC19}"/>
          </ac:spMkLst>
        </pc:spChg>
        <pc:spChg chg="add mod">
          <ac:chgData name="Ian Nabney" userId="d6603c99-5c95-4d2b-ba76-fe87db2f29c6" providerId="ADAL" clId="{C3BAE35C-DDF8-4DB2-AE79-AB4D4BAED5EE}" dt="2021-01-24T22:39:57.955" v="1504" actId="20577"/>
          <ac:spMkLst>
            <pc:docMk/>
            <pc:sldMk cId="855958701" sldId="300"/>
            <ac:spMk id="6" creationId="{D53CB191-E445-4504-B402-A67BC7B40DD0}"/>
          </ac:spMkLst>
        </pc:spChg>
        <pc:spChg chg="add mod">
          <ac:chgData name="Ian Nabney" userId="d6603c99-5c95-4d2b-ba76-fe87db2f29c6" providerId="ADAL" clId="{C3BAE35C-DDF8-4DB2-AE79-AB4D4BAED5EE}" dt="2021-01-24T22:54:06.039" v="1546" actId="20577"/>
          <ac:spMkLst>
            <pc:docMk/>
            <pc:sldMk cId="855958701" sldId="300"/>
            <ac:spMk id="8" creationId="{A95B3F7B-BB2B-44B5-899B-66F74481BCE8}"/>
          </ac:spMkLst>
        </pc:spChg>
        <pc:picChg chg="add mod">
          <ac:chgData name="Ian Nabney" userId="d6603c99-5c95-4d2b-ba76-fe87db2f29c6" providerId="ADAL" clId="{C3BAE35C-DDF8-4DB2-AE79-AB4D4BAED5EE}" dt="2021-01-24T22:42:24.223" v="1507" actId="1076"/>
          <ac:picMkLst>
            <pc:docMk/>
            <pc:sldMk cId="855958701" sldId="300"/>
            <ac:picMk id="7" creationId="{14F1F85C-D58A-41B7-BFB7-D8BAB5FF5AF2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631153138" sldId="301"/>
        </pc:sldMkLst>
      </pc:sldChg>
      <pc:sldChg chg="addSp delSp modSp new mod modTransition">
        <pc:chgData name="Ian Nabney" userId="d6603c99-5c95-4d2b-ba76-fe87db2f29c6" providerId="ADAL" clId="{C3BAE35C-DDF8-4DB2-AE79-AB4D4BAED5EE}" dt="2021-01-24T23:00:20.775" v="2364" actId="20577"/>
        <pc:sldMkLst>
          <pc:docMk/>
          <pc:sldMk cId="3631153138" sldId="301"/>
        </pc:sldMkLst>
        <pc:spChg chg="mod">
          <ac:chgData name="Ian Nabney" userId="d6603c99-5c95-4d2b-ba76-fe87db2f29c6" providerId="ADAL" clId="{C3BAE35C-DDF8-4DB2-AE79-AB4D4BAED5EE}" dt="2021-01-24T22:42:52.256" v="1530" actId="20577"/>
          <ac:spMkLst>
            <pc:docMk/>
            <pc:sldMk cId="3631153138" sldId="301"/>
            <ac:spMk id="2" creationId="{B26ACB8C-5050-4C35-A4FA-7026B3391DFA}"/>
          </ac:spMkLst>
        </pc:spChg>
        <pc:spChg chg="add del mod">
          <ac:chgData name="Ian Nabney" userId="d6603c99-5c95-4d2b-ba76-fe87db2f29c6" providerId="ADAL" clId="{C3BAE35C-DDF8-4DB2-AE79-AB4D4BAED5EE}" dt="2021-01-24T22:53:43.135" v="1533"/>
          <ac:spMkLst>
            <pc:docMk/>
            <pc:sldMk cId="3631153138" sldId="301"/>
            <ac:spMk id="6" creationId="{889B4B28-C20F-4621-9440-2CDAB28C9B07}"/>
          </ac:spMkLst>
        </pc:spChg>
        <pc:spChg chg="add mod">
          <ac:chgData name="Ian Nabney" userId="d6603c99-5c95-4d2b-ba76-fe87db2f29c6" providerId="ADAL" clId="{C3BAE35C-DDF8-4DB2-AE79-AB4D4BAED5EE}" dt="2021-01-24T23:00:20.775" v="2364" actId="20577"/>
          <ac:spMkLst>
            <pc:docMk/>
            <pc:sldMk cId="3631153138" sldId="301"/>
            <ac:spMk id="7" creationId="{0A49E5CE-F42E-485F-B778-28DC68D529C1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292790285" sldId="302"/>
        </pc:sldMkLst>
      </pc:sldChg>
      <pc:sldChg chg="addSp modSp new mod modTransition">
        <pc:chgData name="Ian Nabney" userId="d6603c99-5c95-4d2b-ba76-fe87db2f29c6" providerId="ADAL" clId="{C3BAE35C-DDF8-4DB2-AE79-AB4D4BAED5EE}" dt="2021-01-24T23:24:15.949" v="2735" actId="20577"/>
        <pc:sldMkLst>
          <pc:docMk/>
          <pc:sldMk cId="292790285" sldId="302"/>
        </pc:sldMkLst>
        <pc:spChg chg="mod">
          <ac:chgData name="Ian Nabney" userId="d6603c99-5c95-4d2b-ba76-fe87db2f29c6" providerId="ADAL" clId="{C3BAE35C-DDF8-4DB2-AE79-AB4D4BAED5EE}" dt="2021-01-24T23:19:15.762" v="2396" actId="20577"/>
          <ac:spMkLst>
            <pc:docMk/>
            <pc:sldMk cId="292790285" sldId="302"/>
            <ac:spMk id="2" creationId="{C44B53B9-80EA-4B05-B68A-4CD5809B0716}"/>
          </ac:spMkLst>
        </pc:spChg>
        <pc:spChg chg="mod">
          <ac:chgData name="Ian Nabney" userId="d6603c99-5c95-4d2b-ba76-fe87db2f29c6" providerId="ADAL" clId="{C3BAE35C-DDF8-4DB2-AE79-AB4D4BAED5EE}" dt="2021-01-24T23:24:15.949" v="2735" actId="20577"/>
          <ac:spMkLst>
            <pc:docMk/>
            <pc:sldMk cId="292790285" sldId="302"/>
            <ac:spMk id="4" creationId="{9B1110F1-2D1F-4448-8162-E63373E10349}"/>
          </ac:spMkLst>
        </pc:spChg>
        <pc:spChg chg="add mod">
          <ac:chgData name="Ian Nabney" userId="d6603c99-5c95-4d2b-ba76-fe87db2f29c6" providerId="ADAL" clId="{C3BAE35C-DDF8-4DB2-AE79-AB4D4BAED5EE}" dt="2021-01-24T23:22:54.085" v="2629" actId="1076"/>
          <ac:spMkLst>
            <pc:docMk/>
            <pc:sldMk cId="292790285" sldId="302"/>
            <ac:spMk id="8" creationId="{AB5064D4-82CF-435F-959F-A01C45EDC1C5}"/>
          </ac:spMkLst>
        </pc:spChg>
        <pc:picChg chg="add mod">
          <ac:chgData name="Ian Nabney" userId="d6603c99-5c95-4d2b-ba76-fe87db2f29c6" providerId="ADAL" clId="{C3BAE35C-DDF8-4DB2-AE79-AB4D4BAED5EE}" dt="2021-01-24T23:22:48.901" v="2628" actId="14100"/>
          <ac:picMkLst>
            <pc:docMk/>
            <pc:sldMk cId="292790285" sldId="302"/>
            <ac:picMk id="7" creationId="{1A5F5058-35D5-46E4-8CB4-CA2FE75B9755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36:23.443" v="3067" actId="1076"/>
        <pc:sldMkLst>
          <pc:docMk/>
          <pc:sldMk cId="3997845246" sldId="303"/>
        </pc:sldMkLst>
        <pc:spChg chg="mod">
          <ac:chgData name="Ian Nabney" userId="d6603c99-5c95-4d2b-ba76-fe87db2f29c6" providerId="ADAL" clId="{C3BAE35C-DDF8-4DB2-AE79-AB4D4BAED5EE}" dt="2021-01-24T23:24:42.502" v="2759" actId="20577"/>
          <ac:spMkLst>
            <pc:docMk/>
            <pc:sldMk cId="3997845246" sldId="303"/>
            <ac:spMk id="2" creationId="{72EC556B-A4FE-46CD-87BC-366776C4E6BA}"/>
          </ac:spMkLst>
        </pc:spChg>
        <pc:spChg chg="add mod">
          <ac:chgData name="Ian Nabney" userId="d6603c99-5c95-4d2b-ba76-fe87db2f29c6" providerId="ADAL" clId="{C3BAE35C-DDF8-4DB2-AE79-AB4D4BAED5EE}" dt="2021-01-24T23:35:01.552" v="3063" actId="20577"/>
          <ac:spMkLst>
            <pc:docMk/>
            <pc:sldMk cId="3997845246" sldId="303"/>
            <ac:spMk id="6" creationId="{0CDE414D-86BA-4729-8381-8C780D993CA7}"/>
          </ac:spMkLst>
        </pc:spChg>
        <pc:picChg chg="add mod">
          <ac:chgData name="Ian Nabney" userId="d6603c99-5c95-4d2b-ba76-fe87db2f29c6" providerId="ADAL" clId="{C3BAE35C-DDF8-4DB2-AE79-AB4D4BAED5EE}" dt="2021-01-24T23:36:23.443" v="3067" actId="1076"/>
          <ac:picMkLst>
            <pc:docMk/>
            <pc:sldMk cId="3997845246" sldId="303"/>
            <ac:picMk id="7" creationId="{F858D5CA-0954-4245-91B3-76A70A8FA22E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2:48.419" v="3375"/>
        <pc:sldMkLst>
          <pc:docMk/>
          <pc:sldMk cId="1443636144" sldId="304"/>
        </pc:sldMkLst>
        <pc:spChg chg="mod">
          <ac:chgData name="Ian Nabney" userId="d6603c99-5c95-4d2b-ba76-fe87db2f29c6" providerId="ADAL" clId="{C3BAE35C-DDF8-4DB2-AE79-AB4D4BAED5EE}" dt="2021-01-24T23:48:22.866" v="3112" actId="14100"/>
          <ac:spMkLst>
            <pc:docMk/>
            <pc:sldMk cId="1443636144" sldId="304"/>
            <ac:spMk id="2" creationId="{C592C034-E7AE-423D-9A00-11814AF109A4}"/>
          </ac:spMkLst>
        </pc:spChg>
        <pc:spChg chg="add mod">
          <ac:chgData name="Ian Nabney" userId="d6603c99-5c95-4d2b-ba76-fe87db2f29c6" providerId="ADAL" clId="{C3BAE35C-DDF8-4DB2-AE79-AB4D4BAED5EE}" dt="2021-01-24T23:49:46.755" v="3290" actId="20577"/>
          <ac:spMkLst>
            <pc:docMk/>
            <pc:sldMk cId="1443636144" sldId="304"/>
            <ac:spMk id="6" creationId="{B6A93036-A664-4529-BA32-C10539143651}"/>
          </ac:spMkLst>
        </pc:spChg>
        <pc:spChg chg="add mod">
          <ac:chgData name="Ian Nabney" userId="d6603c99-5c95-4d2b-ba76-fe87db2f29c6" providerId="ADAL" clId="{C3BAE35C-DDF8-4DB2-AE79-AB4D4BAED5EE}" dt="2021-01-24T23:51:44.624" v="3374" actId="20577"/>
          <ac:spMkLst>
            <pc:docMk/>
            <pc:sldMk cId="1443636144" sldId="304"/>
            <ac:spMk id="8" creationId="{FA03CC76-BA33-4384-903E-68C2CB2BF3A7}"/>
          </ac:spMkLst>
        </pc:spChg>
        <pc:picChg chg="add mod">
          <ac:chgData name="Ian Nabney" userId="d6603c99-5c95-4d2b-ba76-fe87db2f29c6" providerId="ADAL" clId="{C3BAE35C-DDF8-4DB2-AE79-AB4D4BAED5EE}" dt="2021-01-24T23:50:49.139" v="3295" actId="14100"/>
          <ac:picMkLst>
            <pc:docMk/>
            <pc:sldMk cId="1443636144" sldId="304"/>
            <ac:picMk id="7" creationId="{AA595930-9608-4069-9EB3-B0306579B50C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4T23:59:26.846" v="3838" actId="20577"/>
        <pc:sldMkLst>
          <pc:docMk/>
          <pc:sldMk cId="2477114665" sldId="305"/>
        </pc:sldMkLst>
        <pc:spChg chg="mod">
          <ac:chgData name="Ian Nabney" userId="d6603c99-5c95-4d2b-ba76-fe87db2f29c6" providerId="ADAL" clId="{C3BAE35C-DDF8-4DB2-AE79-AB4D4BAED5EE}" dt="2021-01-24T23:57:31.637" v="3631" actId="20577"/>
          <ac:spMkLst>
            <pc:docMk/>
            <pc:sldMk cId="2477114665" sldId="305"/>
            <ac:spMk id="2" creationId="{F2720586-E6E3-4C06-B48A-1BC55ADCE509}"/>
          </ac:spMkLst>
        </pc:spChg>
        <pc:spChg chg="add mod">
          <ac:chgData name="Ian Nabney" userId="d6603c99-5c95-4d2b-ba76-fe87db2f29c6" providerId="ADAL" clId="{C3BAE35C-DDF8-4DB2-AE79-AB4D4BAED5EE}" dt="2021-01-24T23:59:26.846" v="3838" actId="20577"/>
          <ac:spMkLst>
            <pc:docMk/>
            <pc:sldMk cId="2477114665" sldId="305"/>
            <ac:spMk id="6" creationId="{264EACE0-5A0F-43F7-AD93-C674337DB099}"/>
          </ac:spMkLst>
        </pc:spChg>
      </pc:sldChg>
      <pc:sldChg chg="addSp modSp new mod modTransition">
        <pc:chgData name="Ian Nabney" userId="d6603c99-5c95-4d2b-ba76-fe87db2f29c6" providerId="ADAL" clId="{C3BAE35C-DDF8-4DB2-AE79-AB4D4BAED5EE}" dt="2021-01-25T00:03:32.418" v="4185" actId="20577"/>
        <pc:sldMkLst>
          <pc:docMk/>
          <pc:sldMk cId="3117338730" sldId="306"/>
        </pc:sldMkLst>
        <pc:spChg chg="mod">
          <ac:chgData name="Ian Nabney" userId="d6603c99-5c95-4d2b-ba76-fe87db2f29c6" providerId="ADAL" clId="{C3BAE35C-DDF8-4DB2-AE79-AB4D4BAED5EE}" dt="2021-01-25T00:00:32.435" v="3878" actId="14100"/>
          <ac:spMkLst>
            <pc:docMk/>
            <pc:sldMk cId="3117338730" sldId="306"/>
            <ac:spMk id="2" creationId="{6300E999-7883-4322-AEF8-D95C9743790E}"/>
          </ac:spMkLst>
        </pc:spChg>
        <pc:spChg chg="add mod">
          <ac:chgData name="Ian Nabney" userId="d6603c99-5c95-4d2b-ba76-fe87db2f29c6" providerId="ADAL" clId="{C3BAE35C-DDF8-4DB2-AE79-AB4D4BAED5EE}" dt="2021-01-25T00:03:32.418" v="4185" actId="20577"/>
          <ac:spMkLst>
            <pc:docMk/>
            <pc:sldMk cId="3117338730" sldId="306"/>
            <ac:spMk id="6" creationId="{48914586-A71C-4093-A972-545CF5A45C86}"/>
          </ac:spMkLst>
        </pc:spChg>
        <pc:picChg chg="add mod">
          <ac:chgData name="Ian Nabney" userId="d6603c99-5c95-4d2b-ba76-fe87db2f29c6" providerId="ADAL" clId="{C3BAE35C-DDF8-4DB2-AE79-AB4D4BAED5EE}" dt="2021-01-25T00:03:27.027" v="4183" actId="1076"/>
          <ac:picMkLst>
            <pc:docMk/>
            <pc:sldMk cId="3117338730" sldId="306"/>
            <ac:picMk id="7" creationId="{A3ABF496-D4F4-49D4-8AAC-DFCA690282D0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5T01:00:55.967" v="4630" actId="20577"/>
        <pc:sldMkLst>
          <pc:docMk/>
          <pc:sldMk cId="342211049" sldId="307"/>
        </pc:sldMkLst>
        <pc:spChg chg="mod">
          <ac:chgData name="Ian Nabney" userId="d6603c99-5c95-4d2b-ba76-fe87db2f29c6" providerId="ADAL" clId="{C3BAE35C-DDF8-4DB2-AE79-AB4D4BAED5EE}" dt="2021-01-25T00:58:14.435" v="4214" actId="20577"/>
          <ac:spMkLst>
            <pc:docMk/>
            <pc:sldMk cId="342211049" sldId="307"/>
            <ac:spMk id="2" creationId="{A13B46E6-F43D-4071-B359-17B8A5802CE3}"/>
          </ac:spMkLst>
        </pc:spChg>
        <pc:spChg chg="add mod">
          <ac:chgData name="Ian Nabney" userId="d6603c99-5c95-4d2b-ba76-fe87db2f29c6" providerId="ADAL" clId="{C3BAE35C-DDF8-4DB2-AE79-AB4D4BAED5EE}" dt="2021-01-25T01:00:55.967" v="4630" actId="20577"/>
          <ac:spMkLst>
            <pc:docMk/>
            <pc:sldMk cId="342211049" sldId="307"/>
            <ac:spMk id="6" creationId="{199D3886-1D09-4A99-B76E-DE2919183A7D}"/>
          </ac:spMkLst>
        </pc:sp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42211049" sldId="307"/>
        </pc:sldMkLst>
      </pc:sldChg>
      <pc:sldChg chg="addSp modSp new mod modTransition">
        <pc:chgData name="Ian Nabney" userId="d6603c99-5c95-4d2b-ba76-fe87db2f29c6" providerId="ADAL" clId="{C3BAE35C-DDF8-4DB2-AE79-AB4D4BAED5EE}" dt="2021-01-25T01:10:38.179" v="5115" actId="20577"/>
        <pc:sldMkLst>
          <pc:docMk/>
          <pc:sldMk cId="218644330" sldId="308"/>
        </pc:sldMkLst>
        <pc:spChg chg="mod">
          <ac:chgData name="Ian Nabney" userId="d6603c99-5c95-4d2b-ba76-fe87db2f29c6" providerId="ADAL" clId="{C3BAE35C-DDF8-4DB2-AE79-AB4D4BAED5EE}" dt="2021-01-25T01:01:26.391" v="4672" actId="20577"/>
          <ac:spMkLst>
            <pc:docMk/>
            <pc:sldMk cId="218644330" sldId="308"/>
            <ac:spMk id="2" creationId="{67CF24C4-094B-4E80-921C-69CF5336F5F3}"/>
          </ac:spMkLst>
        </pc:spChg>
        <pc:spChg chg="add mod">
          <ac:chgData name="Ian Nabney" userId="d6603c99-5c95-4d2b-ba76-fe87db2f29c6" providerId="ADAL" clId="{C3BAE35C-DDF8-4DB2-AE79-AB4D4BAED5EE}" dt="2021-01-25T01:10:38.179" v="5115" actId="20577"/>
          <ac:spMkLst>
            <pc:docMk/>
            <pc:sldMk cId="218644330" sldId="308"/>
            <ac:spMk id="6" creationId="{D363D12D-949A-4587-AE97-F79DB6F4B417}"/>
          </ac:spMkLst>
        </pc:spChg>
        <pc:picChg chg="add mod">
          <ac:chgData name="Ian Nabney" userId="d6603c99-5c95-4d2b-ba76-fe87db2f29c6" providerId="ADAL" clId="{C3BAE35C-DDF8-4DB2-AE79-AB4D4BAED5EE}" dt="2021-01-25T01:10:24.806" v="5086" actId="14100"/>
          <ac:picMkLst>
            <pc:docMk/>
            <pc:sldMk cId="218644330" sldId="308"/>
            <ac:picMk id="7" creationId="{2E591E83-AEDA-42CE-8C71-D09D455BACB0}"/>
          </ac:picMkLst>
        </pc:picChg>
      </pc:sldChg>
      <pc:sldChg chg="addSp delSp modSp new mod modTransition">
        <pc:chgData name="Ian Nabney" userId="d6603c99-5c95-4d2b-ba76-fe87db2f29c6" providerId="ADAL" clId="{C3BAE35C-DDF8-4DB2-AE79-AB4D4BAED5EE}" dt="2021-01-25T01:15:04.543" v="5485" actId="207"/>
        <pc:sldMkLst>
          <pc:docMk/>
          <pc:sldMk cId="3685606621" sldId="309"/>
        </pc:sldMkLst>
        <pc:spChg chg="mod">
          <ac:chgData name="Ian Nabney" userId="d6603c99-5c95-4d2b-ba76-fe87db2f29c6" providerId="ADAL" clId="{C3BAE35C-DDF8-4DB2-AE79-AB4D4BAED5EE}" dt="2021-01-25T01:12:06.240" v="5140" actId="20577"/>
          <ac:spMkLst>
            <pc:docMk/>
            <pc:sldMk cId="3685606621" sldId="309"/>
            <ac:spMk id="2" creationId="{C37E689C-9E25-4AAE-B270-7FA0552FE682}"/>
          </ac:spMkLst>
        </pc:spChg>
        <pc:spChg chg="add mod">
          <ac:chgData name="Ian Nabney" userId="d6603c99-5c95-4d2b-ba76-fe87db2f29c6" providerId="ADAL" clId="{C3BAE35C-DDF8-4DB2-AE79-AB4D4BAED5EE}" dt="2021-01-25T01:13:15.413" v="5351" actId="20577"/>
          <ac:spMkLst>
            <pc:docMk/>
            <pc:sldMk cId="3685606621" sldId="309"/>
            <ac:spMk id="6" creationId="{EE6B8CA2-35E0-4A95-9C45-19C8D74C5917}"/>
          </ac:spMkLst>
        </pc:spChg>
        <pc:spChg chg="add del">
          <ac:chgData name="Ian Nabney" userId="d6603c99-5c95-4d2b-ba76-fe87db2f29c6" providerId="ADAL" clId="{C3BAE35C-DDF8-4DB2-AE79-AB4D4BAED5EE}" dt="2021-01-25T01:13:47.259" v="5353"/>
          <ac:spMkLst>
            <pc:docMk/>
            <pc:sldMk cId="3685606621" sldId="309"/>
            <ac:spMk id="7" creationId="{29BAE01E-9A4E-4CBD-BF45-2C82B6CB2662}"/>
          </ac:spMkLst>
        </pc:spChg>
        <pc:spChg chg="add mod">
          <ac:chgData name="Ian Nabney" userId="d6603c99-5c95-4d2b-ba76-fe87db2f29c6" providerId="ADAL" clId="{C3BAE35C-DDF8-4DB2-AE79-AB4D4BAED5EE}" dt="2021-01-25T01:15:04.543" v="5485" actId="207"/>
          <ac:spMkLst>
            <pc:docMk/>
            <pc:sldMk cId="3685606621" sldId="309"/>
            <ac:spMk id="9" creationId="{E8C6A990-292D-4453-A0C9-3749474131A1}"/>
          </ac:spMkLst>
        </pc:spChg>
        <pc:picChg chg="add mod">
          <ac:chgData name="Ian Nabney" userId="d6603c99-5c95-4d2b-ba76-fe87db2f29c6" providerId="ADAL" clId="{C3BAE35C-DDF8-4DB2-AE79-AB4D4BAED5EE}" dt="2021-01-25T01:13:54.062" v="5356" actId="14100"/>
          <ac:picMkLst>
            <pc:docMk/>
            <pc:sldMk cId="3685606621" sldId="309"/>
            <ac:picMk id="8" creationId="{9E94420C-2396-4ECB-B33C-BF1DD4F2AE49}"/>
          </ac:picMkLst>
        </pc:picChg>
      </pc:sldChg>
      <pc:sldChg chg="addSp modSp new mod modTransition">
        <pc:chgData name="Ian Nabney" userId="d6603c99-5c95-4d2b-ba76-fe87db2f29c6" providerId="ADAL" clId="{C3BAE35C-DDF8-4DB2-AE79-AB4D4BAED5EE}" dt="2021-01-25T14:53:46.392" v="5875"/>
        <pc:sldMkLst>
          <pc:docMk/>
          <pc:sldMk cId="3880590519" sldId="310"/>
        </pc:sldMkLst>
        <pc:spChg chg="mod">
          <ac:chgData name="Ian Nabney" userId="d6603c99-5c95-4d2b-ba76-fe87db2f29c6" providerId="ADAL" clId="{C3BAE35C-DDF8-4DB2-AE79-AB4D4BAED5EE}" dt="2021-01-25T01:17:17.485" v="5510" actId="20577"/>
          <ac:spMkLst>
            <pc:docMk/>
            <pc:sldMk cId="3880590519" sldId="310"/>
            <ac:spMk id="2" creationId="{AA774135-5DFA-4692-B44F-5ECA4400603B}"/>
          </ac:spMkLst>
        </pc:spChg>
        <pc:spChg chg="mod">
          <ac:chgData name="Ian Nabney" userId="d6603c99-5c95-4d2b-ba76-fe87db2f29c6" providerId="ADAL" clId="{C3BAE35C-DDF8-4DB2-AE79-AB4D4BAED5EE}" dt="2021-01-25T01:21:40.310" v="5838" actId="20577"/>
          <ac:spMkLst>
            <pc:docMk/>
            <pc:sldMk cId="3880590519" sldId="310"/>
            <ac:spMk id="4" creationId="{E7F0A3E6-4EA7-438B-BAEE-0A0515EE9925}"/>
          </ac:spMkLst>
        </pc:spChg>
        <pc:spChg chg="add mod">
          <ac:chgData name="Ian Nabney" userId="d6603c99-5c95-4d2b-ba76-fe87db2f29c6" providerId="ADAL" clId="{C3BAE35C-DDF8-4DB2-AE79-AB4D4BAED5EE}" dt="2021-01-25T01:23:48.456" v="5874" actId="20577"/>
          <ac:spMkLst>
            <pc:docMk/>
            <pc:sldMk cId="3880590519" sldId="310"/>
            <ac:spMk id="6" creationId="{76A301E6-5EFB-4BFC-80B5-E9CADE0A946B}"/>
          </ac:spMkLst>
        </pc:spChg>
        <pc:spChg chg="add mod">
          <ac:chgData name="Ian Nabney" userId="d6603c99-5c95-4d2b-ba76-fe87db2f29c6" providerId="ADAL" clId="{C3BAE35C-DDF8-4DB2-AE79-AB4D4BAED5EE}" dt="2021-01-25T01:23:35.210" v="5843" actId="20577"/>
          <ac:spMkLst>
            <pc:docMk/>
            <pc:sldMk cId="3880590519" sldId="310"/>
            <ac:spMk id="7" creationId="{2DD81C72-9B71-4617-B380-16DEFD25112F}"/>
          </ac:spMkLst>
        </pc:spChg>
        <pc:picChg chg="add mod">
          <ac:chgData name="Ian Nabney" userId="d6603c99-5c95-4d2b-ba76-fe87db2f29c6" providerId="ADAL" clId="{C3BAE35C-DDF8-4DB2-AE79-AB4D4BAED5EE}" dt="2021-01-25T01:21:14.358" v="5815" actId="14100"/>
          <ac:picMkLst>
            <pc:docMk/>
            <pc:sldMk cId="3880590519" sldId="310"/>
            <ac:picMk id="3074" creationId="{85851E4F-8E53-45DC-BA41-36F3B38C9555}"/>
          </ac:picMkLst>
        </pc:picChg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4167395581" sldId="323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1201338" sldId="324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213586937" sldId="325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891527413" sldId="326"/>
        </pc:sldMkLst>
      </pc:sldChg>
      <pc:sldChg chg="del">
        <pc:chgData name="Ian Nabney" userId="d6603c99-5c95-4d2b-ba76-fe87db2f29c6" providerId="ADAL" clId="{C3BAE35C-DDF8-4DB2-AE79-AB4D4BAED5EE}" dt="2021-01-24T18:54:01.614" v="296" actId="47"/>
        <pc:sldMkLst>
          <pc:docMk/>
          <pc:sldMk cId="395974474" sldId="327"/>
        </pc:sldMkLst>
      </pc:sldChg>
    </pc:docChg>
  </pc:docChgLst>
  <pc:docChgLst>
    <pc:chgData name="Ian Nabney" userId="d6603c99-5c95-4d2b-ba76-fe87db2f29c6" providerId="ADAL" clId="{02BC2283-36B1-4CA2-BD56-3CC2CA63A163}"/>
    <pc:docChg chg="undo custSel addSld delSld modSld">
      <pc:chgData name="Ian Nabney" userId="d6603c99-5c95-4d2b-ba76-fe87db2f29c6" providerId="ADAL" clId="{02BC2283-36B1-4CA2-BD56-3CC2CA63A163}" dt="2021-01-29T16:39:41.441" v="2353" actId="14100"/>
      <pc:docMkLst>
        <pc:docMk/>
      </pc:docMkLst>
      <pc:sldChg chg="modSp mod">
        <pc:chgData name="Ian Nabney" userId="d6603c99-5c95-4d2b-ba76-fe87db2f29c6" providerId="ADAL" clId="{02BC2283-36B1-4CA2-BD56-3CC2CA63A163}" dt="2021-01-28T01:44:38.819" v="18" actId="20577"/>
        <pc:sldMkLst>
          <pc:docMk/>
          <pc:sldMk cId="0" sldId="256"/>
        </pc:sldMkLst>
        <pc:spChg chg="mod">
          <ac:chgData name="Ian Nabney" userId="d6603c99-5c95-4d2b-ba76-fe87db2f29c6" providerId="ADAL" clId="{02BC2283-36B1-4CA2-BD56-3CC2CA63A163}" dt="2021-01-28T01:44:38.819" v="18" actId="20577"/>
          <ac:spMkLst>
            <pc:docMk/>
            <pc:sldMk cId="0" sldId="256"/>
            <ac:spMk id="6147" creationId="{3033A40A-7689-4A10-8282-A750B72CBDD7}"/>
          </ac:spMkLst>
        </pc:spChg>
        <pc:spChg chg="mod">
          <ac:chgData name="Ian Nabney" userId="d6603c99-5c95-4d2b-ba76-fe87db2f29c6" providerId="ADAL" clId="{02BC2283-36B1-4CA2-BD56-3CC2CA63A163}" dt="2021-01-28T01:44:31.827" v="15" actId="20577"/>
          <ac:spMkLst>
            <pc:docMk/>
            <pc:sldMk cId="0" sldId="256"/>
            <ac:spMk id="30722" creationId="{1EFC9091-8354-444B-BB79-2B3E0582CEE3}"/>
          </ac:spMkLst>
        </pc:spChg>
      </pc:sldChg>
      <pc:sldChg chg="modSp mod">
        <pc:chgData name="Ian Nabney" userId="d6603c99-5c95-4d2b-ba76-fe87db2f29c6" providerId="ADAL" clId="{02BC2283-36B1-4CA2-BD56-3CC2CA63A163}" dt="2021-01-28T01:50:42.363" v="134" actId="20577"/>
        <pc:sldMkLst>
          <pc:docMk/>
          <pc:sldMk cId="0" sldId="276"/>
        </pc:sldMkLst>
        <pc:spChg chg="mod">
          <ac:chgData name="Ian Nabney" userId="d6603c99-5c95-4d2b-ba76-fe87db2f29c6" providerId="ADAL" clId="{02BC2283-36B1-4CA2-BD56-3CC2CA63A163}" dt="2021-01-28T01:50:42.363" v="134" actId="20577"/>
          <ac:spMkLst>
            <pc:docMk/>
            <pc:sldMk cId="0" sldId="276"/>
            <ac:spMk id="32771" creationId="{8674BF37-E827-4547-8249-5CE423AC6A2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04:04.308" v="1448" actId="20577"/>
        <pc:sldMkLst>
          <pc:docMk/>
          <pc:sldMk cId="405299313" sldId="277"/>
        </pc:sldMkLst>
        <pc:spChg chg="mod">
          <ac:chgData name="Ian Nabney" userId="d6603c99-5c95-4d2b-ba76-fe87db2f29c6" providerId="ADAL" clId="{02BC2283-36B1-4CA2-BD56-3CC2CA63A163}" dt="2021-01-28T01:55:48.462" v="151" actId="20577"/>
          <ac:spMkLst>
            <pc:docMk/>
            <pc:sldMk cId="405299313" sldId="277"/>
            <ac:spMk id="2" creationId="{70D2B332-D1AF-4728-8E9C-2246F3874F0D}"/>
          </ac:spMkLst>
        </pc:spChg>
        <pc:spChg chg="add mod">
          <ac:chgData name="Ian Nabney" userId="d6603c99-5c95-4d2b-ba76-fe87db2f29c6" providerId="ADAL" clId="{02BC2283-36B1-4CA2-BD56-3CC2CA63A163}" dt="2021-01-29T11:04:04.308" v="1448" actId="20577"/>
          <ac:spMkLst>
            <pc:docMk/>
            <pc:sldMk cId="405299313" sldId="277"/>
            <ac:spMk id="6" creationId="{890C4449-9BC7-4039-9E1D-9C2B671D9F16}"/>
          </ac:spMkLst>
        </pc:spChg>
        <pc:picChg chg="add mod">
          <ac:chgData name="Ian Nabney" userId="d6603c99-5c95-4d2b-ba76-fe87db2f29c6" providerId="ADAL" clId="{02BC2283-36B1-4CA2-BD56-3CC2CA63A163}" dt="2021-01-28T02:04:35.139" v="507" actId="14100"/>
          <ac:picMkLst>
            <pc:docMk/>
            <pc:sldMk cId="405299313" sldId="277"/>
            <ac:picMk id="8" creationId="{FA65917D-E526-4454-BB1C-76686B1153F0}"/>
          </ac:picMkLst>
        </pc:picChg>
        <pc:picChg chg="add mod">
          <ac:chgData name="Ian Nabney" userId="d6603c99-5c95-4d2b-ba76-fe87db2f29c6" providerId="ADAL" clId="{02BC2283-36B1-4CA2-BD56-3CC2CA63A163}" dt="2021-01-28T02:05:37.206" v="512" actId="14100"/>
          <ac:picMkLst>
            <pc:docMk/>
            <pc:sldMk cId="405299313" sldId="277"/>
            <ac:picMk id="10" creationId="{142648A8-93E9-40D7-85A9-B0B091F6B7FA}"/>
          </ac:picMkLst>
        </pc:picChg>
      </pc:sldChg>
      <pc:sldChg chg="addSp modSp new mod modTransition">
        <pc:chgData name="Ian Nabney" userId="d6603c99-5c95-4d2b-ba76-fe87db2f29c6" providerId="ADAL" clId="{02BC2283-36B1-4CA2-BD56-3CC2CA63A163}" dt="2021-01-29T16:16:20.709" v="2341" actId="207"/>
        <pc:sldMkLst>
          <pc:docMk/>
          <pc:sldMk cId="1404354359" sldId="278"/>
        </pc:sldMkLst>
        <pc:spChg chg="mod">
          <ac:chgData name="Ian Nabney" userId="d6603c99-5c95-4d2b-ba76-fe87db2f29c6" providerId="ADAL" clId="{02BC2283-36B1-4CA2-BD56-3CC2CA63A163}" dt="2021-01-28T02:10:12.994" v="544" actId="20577"/>
          <ac:spMkLst>
            <pc:docMk/>
            <pc:sldMk cId="1404354359" sldId="278"/>
            <ac:spMk id="2" creationId="{14960AB4-CE3A-4C16-8AA3-2E8DF576C1F3}"/>
          </ac:spMkLst>
        </pc:spChg>
        <pc:spChg chg="add mod">
          <ac:chgData name="Ian Nabney" userId="d6603c99-5c95-4d2b-ba76-fe87db2f29c6" providerId="ADAL" clId="{02BC2283-36B1-4CA2-BD56-3CC2CA63A163}" dt="2021-01-29T16:16:20.709" v="2341" actId="207"/>
          <ac:spMkLst>
            <pc:docMk/>
            <pc:sldMk cId="1404354359" sldId="278"/>
            <ac:spMk id="6" creationId="{A2E2E45D-2998-4113-891B-88F6CC5D511D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26:46.852" v="1948" actId="20577"/>
        <pc:sldMkLst>
          <pc:docMk/>
          <pc:sldMk cId="2870620921" sldId="279"/>
        </pc:sldMkLst>
        <pc:spChg chg="mod">
          <ac:chgData name="Ian Nabney" userId="d6603c99-5c95-4d2b-ba76-fe87db2f29c6" providerId="ADAL" clId="{02BC2283-36B1-4CA2-BD56-3CC2CA63A163}" dt="2021-01-29T11:17:51.049" v="1463" actId="20577"/>
          <ac:spMkLst>
            <pc:docMk/>
            <pc:sldMk cId="2870620921" sldId="279"/>
            <ac:spMk id="2" creationId="{2FEBC5D7-E1AD-40DE-B29D-364D73AF6E3E}"/>
          </ac:spMkLst>
        </pc:spChg>
        <pc:spChg chg="add mod">
          <ac:chgData name="Ian Nabney" userId="d6603c99-5c95-4d2b-ba76-fe87db2f29c6" providerId="ADAL" clId="{02BC2283-36B1-4CA2-BD56-3CC2CA63A163}" dt="2021-01-29T11:26:46.852" v="1948" actId="20577"/>
          <ac:spMkLst>
            <pc:docMk/>
            <pc:sldMk cId="2870620921" sldId="279"/>
            <ac:spMk id="6" creationId="{1BA88C81-E5F0-4E57-8EF3-8866DE021714}"/>
          </ac:spMkLst>
        </pc:spChg>
      </pc:sldChg>
      <pc:sldChg chg="addSp modSp new mod modTransition">
        <pc:chgData name="Ian Nabney" userId="d6603c99-5c95-4d2b-ba76-fe87db2f29c6" providerId="ADAL" clId="{02BC2283-36B1-4CA2-BD56-3CC2CA63A163}" dt="2021-01-29T11:39:57.695" v="2144" actId="20577"/>
        <pc:sldMkLst>
          <pc:docMk/>
          <pc:sldMk cId="522761733" sldId="280"/>
        </pc:sldMkLst>
        <pc:spChg chg="mod">
          <ac:chgData name="Ian Nabney" userId="d6603c99-5c95-4d2b-ba76-fe87db2f29c6" providerId="ADAL" clId="{02BC2283-36B1-4CA2-BD56-3CC2CA63A163}" dt="2021-01-29T11:37:42.577" v="1969" actId="20577"/>
          <ac:spMkLst>
            <pc:docMk/>
            <pc:sldMk cId="522761733" sldId="280"/>
            <ac:spMk id="2" creationId="{29B76283-5472-42B3-A609-E0267DD546E5}"/>
          </ac:spMkLst>
        </pc:spChg>
        <pc:spChg chg="add mod">
          <ac:chgData name="Ian Nabney" userId="d6603c99-5c95-4d2b-ba76-fe87db2f29c6" providerId="ADAL" clId="{02BC2283-36B1-4CA2-BD56-3CC2CA63A163}" dt="2021-01-29T11:39:57.695" v="2144" actId="20577"/>
          <ac:spMkLst>
            <pc:docMk/>
            <pc:sldMk cId="522761733" sldId="280"/>
            <ac:spMk id="6" creationId="{FCD85B1D-B0C6-4073-ADD4-D63C38EB8984}"/>
          </ac:spMkLst>
        </pc:sp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934207200" sldId="281"/>
        </pc:sldMkLst>
        <pc:spChg chg="mod">
          <ac:chgData name="Ian Nabney" userId="d6603c99-5c95-4d2b-ba76-fe87db2f29c6" providerId="ADAL" clId="{02BC2283-36B1-4CA2-BD56-3CC2CA63A163}" dt="2021-01-29T14:27:23.677" v="2165" actId="20577"/>
          <ac:spMkLst>
            <pc:docMk/>
            <pc:sldMk cId="934207200" sldId="281"/>
            <ac:spMk id="2" creationId="{9FC1B712-1A73-42E9-9EAC-DD1CD36FB824}"/>
          </ac:spMkLst>
        </pc:spChg>
        <pc:picChg chg="add del mod">
          <ac:chgData name="Ian Nabney" userId="d6603c99-5c95-4d2b-ba76-fe87db2f29c6" providerId="ADAL" clId="{02BC2283-36B1-4CA2-BD56-3CC2CA63A163}" dt="2021-01-29T14:27:50.381" v="2169"/>
          <ac:picMkLst>
            <pc:docMk/>
            <pc:sldMk cId="934207200" sldId="281"/>
            <ac:picMk id="6" creationId="{C8F7E43D-9626-4F59-B020-873CCD5AA64E}"/>
          </ac:picMkLst>
        </pc:picChg>
        <pc:picChg chg="add">
          <ac:chgData name="Ian Nabney" userId="d6603c99-5c95-4d2b-ba76-fe87db2f29c6" providerId="ADAL" clId="{02BC2283-36B1-4CA2-BD56-3CC2CA63A163}" dt="2021-01-29T14:28:20.218" v="2170"/>
          <ac:picMkLst>
            <pc:docMk/>
            <pc:sldMk cId="934207200" sldId="281"/>
            <ac:picMk id="1026" creationId="{5B923C23-69CD-4052-816F-8CC0F70882A6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6:39:41.441" v="2353" actId="14100"/>
        <pc:sldMkLst>
          <pc:docMk/>
          <pc:sldMk cId="19118868" sldId="282"/>
        </pc:sldMkLst>
        <pc:spChg chg="mod">
          <ac:chgData name="Ian Nabney" userId="d6603c99-5c95-4d2b-ba76-fe87db2f29c6" providerId="ADAL" clId="{02BC2283-36B1-4CA2-BD56-3CC2CA63A163}" dt="2021-01-29T15:37:43.956" v="2190" actId="20577"/>
          <ac:spMkLst>
            <pc:docMk/>
            <pc:sldMk cId="19118868" sldId="282"/>
            <ac:spMk id="2" creationId="{6C4F2629-8F82-4048-9FE6-07B51124BA58}"/>
          </ac:spMkLst>
        </pc:spChg>
        <pc:spChg chg="add mod">
          <ac:chgData name="Ian Nabney" userId="d6603c99-5c95-4d2b-ba76-fe87db2f29c6" providerId="ADAL" clId="{02BC2283-36B1-4CA2-BD56-3CC2CA63A163}" dt="2021-01-29T15:44:33.459" v="2330" actId="20577"/>
          <ac:spMkLst>
            <pc:docMk/>
            <pc:sldMk cId="19118868" sldId="282"/>
            <ac:spMk id="6" creationId="{CDB446A2-78AC-45D6-8249-883C1EE5E39A}"/>
          </ac:spMkLst>
        </pc:spChg>
        <pc:picChg chg="add mod modCrop">
          <ac:chgData name="Ian Nabney" userId="d6603c99-5c95-4d2b-ba76-fe87db2f29c6" providerId="ADAL" clId="{02BC2283-36B1-4CA2-BD56-3CC2CA63A163}" dt="2021-01-29T16:39:41.441" v="2353" actId="14100"/>
          <ac:picMkLst>
            <pc:docMk/>
            <pc:sldMk cId="19118868" sldId="282"/>
            <ac:picMk id="7" creationId="{B30DF6B7-A78D-4FD8-A158-963CEC586459}"/>
          </ac:picMkLst>
        </pc:picChg>
        <pc:picChg chg="add del mod">
          <ac:chgData name="Ian Nabney" userId="d6603c99-5c95-4d2b-ba76-fe87db2f29c6" providerId="ADAL" clId="{02BC2283-36B1-4CA2-BD56-3CC2CA63A163}" dt="2021-01-29T16:37:54.172" v="2342" actId="478"/>
          <ac:picMkLst>
            <pc:docMk/>
            <pc:sldMk cId="19118868" sldId="282"/>
            <ac:picMk id="2050" creationId="{F5C95B63-EE63-4E2B-84AF-894C16B73D5E}"/>
          </ac:picMkLst>
        </pc:picChg>
        <pc:picChg chg="add mod">
          <ac:chgData name="Ian Nabney" userId="d6603c99-5c95-4d2b-ba76-fe87db2f29c6" providerId="ADAL" clId="{02BC2283-36B1-4CA2-BD56-3CC2CA63A163}" dt="2021-01-29T16:39:33.168" v="2352" actId="1076"/>
          <ac:picMkLst>
            <pc:docMk/>
            <pc:sldMk cId="19118868" sldId="282"/>
            <ac:picMk id="2052" creationId="{9B6BBCCF-87BC-4B70-89A8-14D1902CA9E7}"/>
          </ac:picMkLst>
        </pc:picChg>
      </pc:sldChg>
      <pc:sldChg chg="addSp delSp modSp new mod modTransition">
        <pc:chgData name="Ian Nabney" userId="d6603c99-5c95-4d2b-ba76-fe87db2f29c6" providerId="ADAL" clId="{02BC2283-36B1-4CA2-BD56-3CC2CA63A163}" dt="2021-01-29T15:39:52.557" v="2215"/>
        <pc:sldMkLst>
          <pc:docMk/>
          <pc:sldMk cId="1598146356" sldId="283"/>
        </pc:sldMkLst>
        <pc:spChg chg="mod">
          <ac:chgData name="Ian Nabney" userId="d6603c99-5c95-4d2b-ba76-fe87db2f29c6" providerId="ADAL" clId="{02BC2283-36B1-4CA2-BD56-3CC2CA63A163}" dt="2021-01-29T15:39:07.046" v="2210" actId="20577"/>
          <ac:spMkLst>
            <pc:docMk/>
            <pc:sldMk cId="1598146356" sldId="283"/>
            <ac:spMk id="2" creationId="{55301FA1-E976-4A62-8F8D-39D3F5FB1DB3}"/>
          </ac:spMkLst>
        </pc:spChg>
        <pc:spChg chg="add mod">
          <ac:chgData name="Ian Nabney" userId="d6603c99-5c95-4d2b-ba76-fe87db2f29c6" providerId="ADAL" clId="{02BC2283-36B1-4CA2-BD56-3CC2CA63A163}" dt="2021-01-29T15:39:41.513" v="2214" actId="12"/>
          <ac:spMkLst>
            <pc:docMk/>
            <pc:sldMk cId="1598146356" sldId="283"/>
            <ac:spMk id="6" creationId="{A040D59B-1BF9-4F8D-A922-5EAF4D0F3901}"/>
          </ac:spMkLst>
        </pc:spChg>
        <pc:picChg chg="add del mod">
          <ac:chgData name="Ian Nabney" userId="d6603c99-5c95-4d2b-ba76-fe87db2f29c6" providerId="ADAL" clId="{02BC2283-36B1-4CA2-BD56-3CC2CA63A163}" dt="2021-01-29T15:38:57.245" v="2195" actId="478"/>
          <ac:picMkLst>
            <pc:docMk/>
            <pc:sldMk cId="1598146356" sldId="283"/>
            <ac:picMk id="3074" creationId="{79EF9A89-84BB-4F06-99C2-955DB0B6EB5D}"/>
          </ac:picMkLst>
        </pc:picChg>
        <pc:picChg chg="add mod">
          <ac:chgData name="Ian Nabney" userId="d6603c99-5c95-4d2b-ba76-fe87db2f29c6" providerId="ADAL" clId="{02BC2283-36B1-4CA2-BD56-3CC2CA63A163}" dt="2021-01-29T15:39:02.620" v="2197" actId="14100"/>
          <ac:picMkLst>
            <pc:docMk/>
            <pc:sldMk cId="1598146356" sldId="283"/>
            <ac:picMk id="3076" creationId="{0765AB44-D2ED-4CF7-BAA4-B9AC2552D5F5}"/>
          </ac:picMkLst>
        </pc:picChg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0" sldId="29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043018420" sldId="29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454233025" sldId="29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855958701" sldId="300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31153138" sldId="301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92790285" sldId="302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997845246" sldId="303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1443636144" sldId="304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477114665" sldId="305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117338730" sldId="306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42211049" sldId="307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218644330" sldId="308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685606621" sldId="309"/>
        </pc:sldMkLst>
      </pc:sldChg>
      <pc:sldChg chg="del">
        <pc:chgData name="Ian Nabney" userId="d6603c99-5c95-4d2b-ba76-fe87db2f29c6" providerId="ADAL" clId="{02BC2283-36B1-4CA2-BD56-3CC2CA63A163}" dt="2021-01-28T01:51:05.315" v="135" actId="47"/>
        <pc:sldMkLst>
          <pc:docMk/>
          <pc:sldMk cId="3880590519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5BCFC34-8750-4489-9C8C-2DC2F19DE9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9987EC7-12E5-406B-81B1-7CABBBE4C1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0DE5983-F28B-4E82-BE33-9648D9DB6B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0C60CA2-BCC8-4896-9C76-79F8DBA0A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5573DB28-BA47-40FB-A5AC-F5298FC1E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6DE33CC7-25BE-4110-8539-2768A448F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900CA96-0D7B-4796-B1E3-99791A50D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98F949B-DBE9-40FE-8A73-E48E0C125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D47B140-F82A-4D2D-B625-00D585F5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jpe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19698FD5-0416-4583-ACF9-D5A79A27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6D0B0E9-600A-4711-BDE7-0D663815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1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944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EC5C2A8C-9507-479A-8A37-E313EC26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6EC211D4-7C34-4A57-BB39-F466DA7608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C02B59-2B14-4FF7-81D2-636FC287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6B1A404-77D3-4013-BFA2-CEAAEDC9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0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8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17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92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41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73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65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307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91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5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71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0BB9-D681-44B7-B6F3-924C9EA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1D5C-AB0C-47C1-8F65-615BA69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9EAA-E700-4516-9C43-7C7FE5C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13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6DE7-362D-4742-9986-ED8DC2C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3DC4-58DF-4F4A-B5D0-682CBEB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7443-38D6-4B82-A6A1-18E017D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65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BC58589-4EBF-4210-89A7-DCB530E4593A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1C1AE-EA67-4AB3-9690-B2A32C0D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49AC14-AFE5-4EAC-A9E3-964A2CD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95661F-19D0-42E7-9D36-C3414B3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59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CCC50D-F4FD-4CA9-8F16-72D19D8B62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88710A-9C82-4797-BBCE-DDBE3EFA96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F5AB60-4A32-4AA5-AFB5-F2282DDD00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25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BB02B-312F-4F64-894A-8B77BE68B99E}"/>
              </a:ext>
            </a:extLst>
          </p:cNvPr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7316F30-8E9A-4AB2-BED1-6E3EC7CA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BE894D-40D6-44FC-A3D5-B0127346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E55132-C60A-4B29-B914-0380863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DDBB29-5B96-470C-AE52-DE7AB42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2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65787D98-0122-4F28-95DF-41FFB16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95AF3E1-D41F-4308-BA14-5AC580C5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5E0505-F02F-44F5-87A5-25CD29EB32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229167-FF59-4A30-B511-E3CB7FE031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2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4BB099-003D-4E6A-96EA-8A08451144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AFA87-E345-4CA5-8F9E-A61D06BD42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F77067-B4CF-4127-8FAA-C02A3E95EB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24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42EC-D67E-4769-BCD6-6853A131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2AC5-2C74-4E6B-A329-7D2AC17C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49BA-C7D8-4533-A33A-FA4FDCC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4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AB38-72E8-4EF6-86AE-E57C16D37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AE7F-C0D3-4540-AC78-5D4E188A07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26BF-432E-4C86-8331-C1345B599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3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6A58D-B396-42C3-A446-062954CF9B77}"/>
              </a:ext>
            </a:extLst>
          </p:cNvPr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96EE377-27A5-4D9F-9F29-FCA7B30868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783E8-983A-49E7-8F46-3379DBB4CB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5FDFADE-E8C6-42A5-8E98-F27EDC3F28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9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6F9ADFD-16F6-4241-872B-7E5F486CF5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C78599B-A145-4B2D-AA41-72A52C28EB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C5473B-821B-4642-AB8D-2DB915372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183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48F8E-3C8E-45C7-9C5C-DBA7BBEF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EBD9-BAAC-4038-BEBC-7D2E9834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A7F8A-D798-4C76-9F5F-9919DE0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931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640DC-E041-40D6-9DDB-740E2BF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89F3-DEAE-4E61-9A35-C774EAE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8F62-7902-4236-8585-C47EE118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7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351A20-3A9E-49E7-A28B-82E0BE7C0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8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0217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CFCE3D-D608-49AB-97F2-267F3F7D6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4637C2-F7C4-43C4-9C13-61A873A3C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547262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E06AC9-FFB9-4DF8-9E72-91DDBE389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AC9DF6-A66B-403C-BF5B-C8CA4F5E5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8734558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8405C1-CA45-4A92-92B4-C68359507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218A3-11CE-4CB7-92F1-0A80077B5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3446585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ED20-6A88-4F69-A08A-AF128C49D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C20D-3812-4F5D-ADF6-B3A3BEAA2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9373733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5E-2102-4050-BB91-C426AF322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BF8-6262-4D53-BBC4-2F7AD32CD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1048898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CCEAFE-99CD-4768-8DA7-DB9052492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277C64A-09E6-4B4B-BFB1-FC82A4C62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0363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ECE6-DA77-41A8-91E6-10EFA3B6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28/01/2021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587FB-3B41-4AD3-A1FC-D2E8E83F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98B3D-1A49-4658-972A-0893DA9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390092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344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38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77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95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7D3FD-F294-4C0B-BF90-C02FC97C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08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8FF1C-CECD-4AD8-B7A9-F4B8A1C0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3320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150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82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1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799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07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424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Sanchez" charset="0"/>
                <a:ea typeface="Sanchez" charset="0"/>
                <a:cs typeface="Sanchez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189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1pPr>
            <a:lvl2pPr marL="914378" indent="-457189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2pPr>
            <a:lvl3pPr marL="1257269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3pPr>
            <a:lvl4pPr marL="1714457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4pPr>
            <a:lvl5pPr marL="2171646" indent="-342892">
              <a:buFont typeface="Arial" charset="0"/>
              <a:buChar char="•"/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5870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99C82D-45D6-4B62-B630-2F29A980F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4E819-6E97-41E3-A5AB-33DA75520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8632086"/>
      </p:ext>
    </p:extLst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95784C7-F0E9-473B-870E-41E11C68F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B22BC8-C1D2-4926-BD4E-C6084A1D6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2772395"/>
      </p:ext>
    </p:extLst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00831C-36FF-444B-A747-0C274140F5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27F60C-8C87-4A02-81D1-EF3CAC59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09638"/>
      </p:ext>
    </p:extLst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7ABF-5032-43D1-A21C-55D74F27B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0A9-0A63-4842-B340-B9F4C3973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017276"/>
      </p:ext>
    </p:extLst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8CBE-BC65-4471-AEDB-53D4E16BFD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0D3-21E4-4FF6-A77A-6F108C617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4715136"/>
      </p:ext>
    </p:extLst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B32CC8-D6EA-42F9-A09A-048BC8384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1A16C-A710-4604-9EE7-D385D16A6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4456047"/>
      </p:ext>
    </p:extLst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97CDE-0B63-44EB-A947-8525ED0B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  <a:pPr>
                <a:defRPr/>
              </a:pPr>
              <a:t>28/01/2021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0576-26B8-4938-B4E0-188EC4CF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47746-C79B-44E4-A420-32589633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9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8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>
            <a:extLst>
              <a:ext uri="{FF2B5EF4-FFF2-40B4-BE49-F238E27FC236}">
                <a16:creationId xmlns:a16="http://schemas.microsoft.com/office/drawing/2014/main" id="{5A348F47-054D-45C5-BAF4-2FB6D36E08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9EA61B3C-68BA-479C-AF65-5BDE2149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F48E811A-73BF-4432-88AA-774382EBB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1758E0B-8675-4916-AA0B-8887986E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030" name="Picture 10">
            <a:extLst>
              <a:ext uri="{FF2B5EF4-FFF2-40B4-BE49-F238E27FC236}">
                <a16:creationId xmlns:a16="http://schemas.microsoft.com/office/drawing/2014/main" id="{6F30961C-4928-4DD7-9EF4-512F3D26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7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E8C1DAE6-6B38-48D0-83B4-5F0FB6F563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B19C6EC3-E220-4B22-A97E-44C60152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BEC16B8-7011-4C84-AE5F-163F7496B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BE564F28-2304-4301-A6E6-9D4E8E9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1322B390-2BD2-4B95-A90E-06525AD99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  <a:pPr>
                <a:defRPr/>
              </a:pPr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</p:sldLayoutIdLst>
  <p:txStyles>
    <p:titleStyle>
      <a:lvl1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  <a:lvl2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21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69863" indent="-169863" algn="l" defTabSz="684213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27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5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463" indent="-169863" algn="l" defTabSz="684213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DF0FA2E-810A-4825-97C1-9726920BEF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3F8306E9-6210-4FBB-B563-D19B5DDFA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>
            <a:extLst>
              <a:ext uri="{FF2B5EF4-FFF2-40B4-BE49-F238E27FC236}">
                <a16:creationId xmlns:a16="http://schemas.microsoft.com/office/drawing/2014/main" id="{1241532E-89A6-40AF-AAA3-7804EED6C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>
            <a:extLst>
              <a:ext uri="{FF2B5EF4-FFF2-40B4-BE49-F238E27FC236}">
                <a16:creationId xmlns:a16="http://schemas.microsoft.com/office/drawing/2014/main" id="{C69B724D-B15F-4F00-93B8-E4FD68985E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  <p:pic>
        <p:nvPicPr>
          <p:cNvPr id="4107" name="Picture 10">
            <a:extLst>
              <a:ext uri="{FF2B5EF4-FFF2-40B4-BE49-F238E27FC236}">
                <a16:creationId xmlns:a16="http://schemas.microsoft.com/office/drawing/2014/main" id="{F8977927-54BA-4FFA-8F07-BF0755EE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6A04B6-DF62-4B7B-9F9A-1A28072689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AD2DF8-4E10-42C6-94CC-B9C0EC0AAD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>
            <a:extLst>
              <a:ext uri="{FF2B5EF4-FFF2-40B4-BE49-F238E27FC236}">
                <a16:creationId xmlns:a16="http://schemas.microsoft.com/office/drawing/2014/main" id="{DE99C17E-A026-4E04-9D51-381A187E2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C48F52-8834-48D6-9D9F-3768D4A04169}"/>
              </a:ext>
            </a:extLst>
          </p:cNvPr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45838A-2120-4FB4-B83E-422B0D097726}"/>
              </a:ext>
            </a:extLst>
          </p:cNvPr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>
            <a:extLst>
              <a:ext uri="{FF2B5EF4-FFF2-40B4-BE49-F238E27FC236}">
                <a16:creationId xmlns:a16="http://schemas.microsoft.com/office/drawing/2014/main" id="{A2E29410-2D69-48DF-A926-E90673409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C33D883-B05F-4A65-9D35-93D1E04A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C020B36-4FF5-4734-8147-6178AD0A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36E32857-AD3C-4672-BF8D-4036486C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</a:p>
        </p:txBody>
      </p:sp>
    </p:spTree>
    <p:extLst>
      <p:ext uri="{BB962C8B-B14F-4D97-AF65-F5344CB8AC3E}">
        <p14:creationId xmlns:p14="http://schemas.microsoft.com/office/powerpoint/2010/main" val="23648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1EFC9091-8354-444B-BB79-2B3E0582CE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Sanchez Regular"/>
              </a:rPr>
              <a:t>Visual Analytics: Data Abstraction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3033A40A-7689-4A10-8282-A750B72CBD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 Nabney</a:t>
            </a:r>
          </a:p>
          <a:p>
            <a:pPr defTabSz="685783" fontAlgn="auto">
              <a:spcAft>
                <a:spcPts val="0"/>
              </a:spcAft>
              <a:defRPr/>
            </a:pPr>
            <a:r>
              <a:rPr lang="en-US" altLang="en-US" dirty="0"/>
              <a:t>ian.nabney@bristol.ac.uk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3F05125-44B8-4492-8B46-7CAAC973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5976664" cy="504056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Sanchez Regular"/>
              </a:rPr>
              <a:t>Overview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674BF37-E827-4547-8249-5CE423AC6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412777"/>
            <a:ext cx="8640960" cy="471339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Reading: Chapter 2 of </a:t>
            </a:r>
            <a:r>
              <a:rPr lang="en-GB" altLang="en-US" dirty="0" err="1"/>
              <a:t>Munzner</a:t>
            </a:r>
            <a:r>
              <a:rPr lang="en-GB" altLang="en-US" dirty="0"/>
              <a:t> (e-book that can be downloaded from UoB library website) </a:t>
            </a:r>
          </a:p>
          <a:p>
            <a:r>
              <a:rPr lang="en-GB" altLang="en-US" dirty="0"/>
              <a:t>Understand what we are presenting: the categorisation of data</a:t>
            </a:r>
          </a:p>
          <a:p>
            <a:r>
              <a:rPr lang="en-GB" altLang="en-US" dirty="0"/>
              <a:t>Able to describe the type and semantics of variables and datasets</a:t>
            </a:r>
          </a:p>
          <a:p>
            <a:pPr lvl="2"/>
            <a:endParaRPr lang="en-GB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B332-D1AF-4728-8E9C-2246F387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Big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7602C-A756-4BCA-B03A-BE5D1DEF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B0364-E576-4EB2-992C-36469D487641}" type="datetime1">
              <a:rPr lang="en-GB" altLang="en-GB" smtClean="0"/>
              <a:t>28/01/2021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8E5F5-E4EF-4323-A847-944B1ACD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6453-8610-4B7F-97D3-0A4A6101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3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4449-9BC7-4039-9E1D-9C2B671D9F16}"/>
              </a:ext>
            </a:extLst>
          </p:cNvPr>
          <p:cNvSpPr txBox="1"/>
          <p:nvPr/>
        </p:nvSpPr>
        <p:spPr>
          <a:xfrm>
            <a:off x="395536" y="155679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Three primary dataset types: tables, networks, spatial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Four data types: items, attributes, links, positions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Datasets may be available all at once as a static file or dynamically processed in the form of a stream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Attributes (also known as variables or dimensions) may be nominal, ordinal, or continuous</a:t>
            </a:r>
          </a:p>
        </p:txBody>
      </p:sp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FA65917D-E526-4454-BB1C-76686B11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32509"/>
            <a:ext cx="4745404" cy="1380667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42648A8-93E9-40D7-85A9-B0B091F6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0" y="3632509"/>
            <a:ext cx="2111683" cy="12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AB4-CE3A-4C16-8AA3-2E8DF576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semantics and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1742F-C5D9-49C1-BBDD-88AE1CFA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C9E8C2-ABD3-4A8F-B507-6721AB1D360D}" type="datetime1">
              <a:rPr lang="en-GB" altLang="en-GB" smtClean="0"/>
              <a:t>28/01/2021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6DD59-E393-4787-BEAC-F18955EE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36E48-D09A-415A-AE86-9DA30721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4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E45D-2998-4113-891B-88F6CC5D511D}"/>
              </a:ext>
            </a:extLst>
          </p:cNvPr>
          <p:cNvSpPr txBox="1"/>
          <p:nvPr/>
        </p:nvSpPr>
        <p:spPr>
          <a:xfrm>
            <a:off x="467544" y="1628800"/>
            <a:ext cx="82192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Measurement theory states that you should treat variables/attributes in a way that respects the meaning of the measurement (‘semantics’)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Nominal</a:t>
            </a:r>
            <a:r>
              <a:rPr lang="en-GB" sz="2000" i="0" dirty="0"/>
              <a:t> attributes are distinct symbols (reasonably small number). The value serve as labels. The only comparison that makes sense is equality (two values are the same or different): e.g. colour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Ordinal</a:t>
            </a:r>
            <a:r>
              <a:rPr lang="en-GB" sz="2000" i="0" dirty="0"/>
              <a:t> attributes are symbols with a meaningful order but no distance measure: e.g. ‘hot’, ‘mild’, ‘cold’. Ordered comparison makes sense ‘temperature &gt; mild’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Interval</a:t>
            </a:r>
            <a:r>
              <a:rPr lang="en-GB" sz="2000" i="0" dirty="0"/>
              <a:t> attributes are numeric and the size of the difference in values is meaningful: e.g. temperature on Celsius scale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</a:rPr>
              <a:t>Ratio</a:t>
            </a:r>
            <a:r>
              <a:rPr lang="en-GB" sz="2000" i="0" dirty="0"/>
              <a:t> attributes are numeric and there is a well-defined zero point (so comparisons involving ratios make sense): e.g. weight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/>
          </a:p>
        </p:txBody>
      </p:sp>
    </p:spTree>
    <p:extLst>
      <p:ext uri="{BB962C8B-B14F-4D97-AF65-F5344CB8AC3E}">
        <p14:creationId xmlns:p14="http://schemas.microsoft.com/office/powerpoint/2010/main" val="140435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C5D7-E1AD-40DE-B29D-364D73AF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C6041-13C9-45CF-A63D-9214FF8B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C3516A-2752-4C92-AC68-A773DE1460A0}" type="datetime1">
              <a:rPr lang="en-GB" altLang="en-GB" smtClean="0"/>
              <a:t>29/01/2021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BF31-D635-4B86-AE8B-F01ECBA6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E864-85F2-4392-83FB-FE138CCF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5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88C81-E5F0-4E57-8EF3-8866DE021714}"/>
              </a:ext>
            </a:extLst>
          </p:cNvPr>
          <p:cNvSpPr txBox="1"/>
          <p:nvPr/>
        </p:nvSpPr>
        <p:spPr>
          <a:xfrm>
            <a:off x="395536" y="1556792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For a simple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flat table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, each row represents an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item 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of data, and each column is an </a:t>
            </a:r>
            <a:r>
              <a:rPr lang="en-GB" sz="2000" b="1" i="0" u="none" strike="noStrike" baseline="0" dirty="0">
                <a:solidFill>
                  <a:srgbClr val="7629FF"/>
                </a:solidFill>
                <a:cs typeface="Arial" panose="020B0604020202020204" pitchFamily="34" charset="0"/>
              </a:rPr>
              <a:t>attribute </a:t>
            </a:r>
            <a:r>
              <a:rPr lang="en-GB" sz="2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of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Networks</a:t>
            </a:r>
            <a:r>
              <a:rPr lang="en-GB" sz="2000" i="0" dirty="0">
                <a:cs typeface="Arial" panose="020B0604020202020204" pitchFamily="34" charset="0"/>
              </a:rPr>
              <a:t> are well suited for modelling relationships between two or more items. An item in a network is often called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node</a:t>
            </a:r>
            <a:r>
              <a:rPr lang="en-GB" sz="2000" i="0" dirty="0">
                <a:cs typeface="Arial" panose="020B0604020202020204" pitchFamily="34" charset="0"/>
              </a:rPr>
              <a:t>.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link</a:t>
            </a:r>
            <a:r>
              <a:rPr lang="en-GB" sz="2000" i="0" dirty="0">
                <a:cs typeface="Arial" panose="020B0604020202020204" pitchFamily="34" charset="0"/>
              </a:rPr>
              <a:t> is a relation between two items. Nodes may also have associated attributes. A </a:t>
            </a: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tree</a:t>
            </a:r>
            <a:r>
              <a:rPr lang="en-GB" sz="2000" i="0" dirty="0">
                <a:cs typeface="Arial" panose="020B0604020202020204" pitchFamily="34" charset="0"/>
              </a:rPr>
              <a:t> has no cycles/loops.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7629FF"/>
                </a:solidFill>
                <a:cs typeface="Arial" panose="020B0604020202020204" pitchFamily="34" charset="0"/>
              </a:rPr>
              <a:t>Spatial</a:t>
            </a:r>
            <a:r>
              <a:rPr lang="en-GB" sz="2000" i="0" dirty="0">
                <a:cs typeface="Arial" panose="020B0604020202020204" pitchFamily="34" charset="0"/>
              </a:rPr>
              <a:t> datasets store attribute values together with a location where they were measured. In regular grids, this location may be implicit.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>
                <a:cs typeface="Arial" panose="020B0604020202020204" pitchFamily="34" charset="0"/>
              </a:rPr>
              <a:t>More complex datasets may well combine these types with other measurements (such as geometry, time series, etc.).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 i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283-5472-42B3-A609-E0267DD5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availability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E2ADE-A71F-4B8F-9454-3FF55847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E6DD2-DEE5-4F0A-9D3C-164EFCD23B0C}" type="datetime1">
              <a:rPr lang="en-GB" altLang="en-GB" smtClean="0"/>
              <a:t>29/01/2021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63365-8377-487B-9287-6F9547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58C11-8A47-46D5-A1E2-33FD3F65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6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85B1D-B0C6-4073-ADD4-D63C38EB8984}"/>
              </a:ext>
            </a:extLst>
          </p:cNvPr>
          <p:cNvSpPr txBox="1"/>
          <p:nvPr/>
        </p:nvSpPr>
        <p:spPr>
          <a:xfrm>
            <a:off x="467544" y="1628800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The default approach to vis assumes that the entire dataset is available all at once, as a </a:t>
            </a:r>
            <a:r>
              <a:rPr lang="en-GB" sz="2000" b="1" i="0" dirty="0">
                <a:solidFill>
                  <a:srgbClr val="7629FF"/>
                </a:solidFill>
              </a:rPr>
              <a:t>static</a:t>
            </a:r>
            <a:r>
              <a:rPr lang="en-GB" sz="2000" i="0" dirty="0"/>
              <a:t> file.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i="0" dirty="0"/>
              <a:t>However, some datasets are instead </a:t>
            </a:r>
            <a:r>
              <a:rPr lang="en-GB" sz="2000" b="1" i="0" dirty="0">
                <a:solidFill>
                  <a:srgbClr val="7629FF"/>
                </a:solidFill>
              </a:rPr>
              <a:t>dynamic streams</a:t>
            </a:r>
            <a:r>
              <a:rPr lang="en-GB" sz="2000" i="0" dirty="0"/>
              <a:t>, where the dataset information trickles in over the course of the vis session.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One kind of dynamic change is to add new items or delete previous items.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i="0" dirty="0"/>
              <a:t>Another is to change the values of existing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i="0" dirty="0"/>
              <a:t>A dataset may be static in principle, but so large that it has to be accessed in a streamed form.</a:t>
            </a:r>
          </a:p>
        </p:txBody>
      </p:sp>
    </p:spTree>
    <p:extLst>
      <p:ext uri="{BB962C8B-B14F-4D97-AF65-F5344CB8AC3E}">
        <p14:creationId xmlns:p14="http://schemas.microsoft.com/office/powerpoint/2010/main" val="52276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B712-1A73-42E9-9EAC-DD1CD36F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Minard the map maker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AA185-BE0E-4661-A164-71753C43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71D23-8A2A-411C-9156-7FE3A5FF6B57}" type="datetime1">
              <a:rPr lang="en-GB" altLang="en-GB" smtClean="0"/>
              <a:t>29/01/2021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36DB5-E0FB-4804-BACD-CE8494B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A80B-0B85-49C3-97FD-2D32401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7</a:t>
            </a:fld>
            <a:endParaRPr lang="en-GB" altLang="en-GB"/>
          </a:p>
        </p:txBody>
      </p:sp>
      <p:pic>
        <p:nvPicPr>
          <p:cNvPr id="1026" name="Picture 2" descr="Edward Tufte: New ET Writings, Artworks &amp; News">
            <a:extLst>
              <a:ext uri="{FF2B5EF4-FFF2-40B4-BE49-F238E27FC236}">
                <a16:creationId xmlns:a16="http://schemas.microsoft.com/office/drawing/2014/main" id="{5B923C23-69CD-4052-816F-8CC0F708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6025"/>
            <a:ext cx="9144000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629-8F82-4048-9FE6-07B51124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in English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030AA-C978-4C81-A3C8-EF0DB65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A78A8-F1EF-4BB3-852A-8472592B527A}" type="datetime1">
              <a:rPr lang="en-GB" altLang="en-GB" smtClean="0"/>
              <a:t>29/01/2021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CE339-71DE-4EC1-B6E1-2E75EDB3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857E3-E6E1-4F3C-9676-5FE68577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8</a:t>
            </a:fld>
            <a:endParaRPr lang="en-GB" alt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446A2-78AC-45D6-8249-883C1EE5E39A}"/>
              </a:ext>
            </a:extLst>
          </p:cNvPr>
          <p:cNvSpPr txBox="1"/>
          <p:nvPr/>
        </p:nvSpPr>
        <p:spPr>
          <a:xfrm>
            <a:off x="539552" y="5456495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Minard was a French civil engineer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Map drawn in 1861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dirty="0"/>
              <a:t>Six types of variables shown in a single plot</a:t>
            </a:r>
          </a:p>
        </p:txBody>
      </p:sp>
      <p:pic>
        <p:nvPicPr>
          <p:cNvPr id="2052" name="Picture 4" descr="Why Napoleon's Invasion of Russia Was the Beginning of the End - HISTORY">
            <a:extLst>
              <a:ext uri="{FF2B5EF4-FFF2-40B4-BE49-F238E27FC236}">
                <a16:creationId xmlns:a16="http://schemas.microsoft.com/office/drawing/2014/main" id="{9B6BBCCF-87BC-4B70-89A8-14D1902C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67" y="5409375"/>
            <a:ext cx="2176895" cy="14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DF6B7-A78D-4FD8-A158-963CEC586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3" t="45008" r="843" b="665"/>
          <a:stretch/>
        </p:blipFill>
        <p:spPr>
          <a:xfrm>
            <a:off x="18010" y="1164186"/>
            <a:ext cx="7290294" cy="43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1FA1-E976-4A62-8F8D-39D3F5FB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Annotated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904F-271A-4CAD-A546-BD077AB0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E2B954-C310-4FA6-94BD-51DEA14EBFCF}" type="datetime1">
              <a:rPr lang="en-GB" altLang="en-GB" smtClean="0"/>
              <a:t>29/01/2021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E02B-0048-4E7F-B851-825B923A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4CBE2-1EB2-4EDB-8AC6-FA4336EA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C7798-4690-44F7-8BD5-F3F898FCA55B}" type="slidenum">
              <a:rPr lang="en-GB" altLang="en-GB" smtClean="0"/>
              <a:pPr>
                <a:defRPr/>
              </a:pPr>
              <a:t>9</a:t>
            </a:fld>
            <a:endParaRPr lang="en-GB" altLang="en-GB"/>
          </a:p>
        </p:txBody>
      </p:sp>
      <p:pic>
        <p:nvPicPr>
          <p:cNvPr id="3076" name="Picture 4" descr="Minard Map - Annotated">
            <a:extLst>
              <a:ext uri="{FF2B5EF4-FFF2-40B4-BE49-F238E27FC236}">
                <a16:creationId xmlns:a16="http://schemas.microsoft.com/office/drawing/2014/main" id="{0765AB44-D2ED-4CF7-BAA4-B9AC255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1" y="1495424"/>
            <a:ext cx="8186379" cy="43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0D59B-1BF9-4F8D-A922-5EAF4D0F3901}"/>
              </a:ext>
            </a:extLst>
          </p:cNvPr>
          <p:cNvSpPr txBox="1"/>
          <p:nvPr/>
        </p:nvSpPr>
        <p:spPr>
          <a:xfrm>
            <a:off x="346061" y="5817491"/>
            <a:ext cx="725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i="0" dirty="0"/>
              <a:t>https://datavizblog.com/2017/07/11/dataviz-as-history-annotating-minards-napoleon-map/</a:t>
            </a:r>
          </a:p>
        </p:txBody>
      </p:sp>
    </p:spTree>
    <p:extLst>
      <p:ext uri="{BB962C8B-B14F-4D97-AF65-F5344CB8AC3E}">
        <p14:creationId xmlns:p14="http://schemas.microsoft.com/office/powerpoint/2010/main" val="15981463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C375268D-F2AC-4EC9-BE6E-4EC018D3265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197EEE17-0DCE-453C-960D-16E370A9E89A}" vid="{D519A188-7C99-47E6-BA03-DB25BD756992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template.potx" id="{98ACBC40-3662-4588-911E-87E8427BC8A9}" vid="{26C711B0-1716-4CFE-8C2B-FD34F116076E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oBtemplate.potx" id="{98ACBC40-3662-4588-911E-87E8427BC8A9}" vid="{4DAFBE5C-7818-4663-A386-7EEBE166C6E3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528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Sanchez</vt:lpstr>
      <vt:lpstr>Sanchez Regular</vt:lpstr>
      <vt:lpstr>Arial</vt:lpstr>
      <vt:lpstr>Calibri</vt:lpstr>
      <vt:lpstr>Courier New</vt:lpstr>
      <vt:lpstr>Wingdings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Visual Analytics: Data Abstraction</vt:lpstr>
      <vt:lpstr>Overview</vt:lpstr>
      <vt:lpstr>The Big Picture</vt:lpstr>
      <vt:lpstr>Data semantics and types</vt:lpstr>
      <vt:lpstr>Dataset types</vt:lpstr>
      <vt:lpstr>Dataset availability</vt:lpstr>
      <vt:lpstr>Minard the map maker</vt:lpstr>
      <vt:lpstr>Map in English</vt:lpstr>
      <vt:lpstr>Annotated map</vt:lpstr>
    </vt:vector>
  </TitlesOfParts>
  <Company>뿿좐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Ian Nabney</cp:lastModifiedBy>
  <cp:revision>110</cp:revision>
  <dcterms:created xsi:type="dcterms:W3CDTF">2007-11-16T13:56:05Z</dcterms:created>
  <dcterms:modified xsi:type="dcterms:W3CDTF">2021-01-29T16:39:58Z</dcterms:modified>
</cp:coreProperties>
</file>