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012" r:id="rId3"/>
    <p:sldMasterId id="2147484028" r:id="rId4"/>
    <p:sldMasterId id="2147484106" r:id="rId5"/>
    <p:sldMasterId id="2147484121" r:id="rId6"/>
  </p:sldMasterIdLst>
  <p:notesMasterIdLst>
    <p:notesMasterId r:id="rId23"/>
  </p:notesMasterIdLst>
  <p:sldIdLst>
    <p:sldId id="25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89" r:id="rId22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>
    <p:extLst>
      <p:ext uri="{19B8F6BF-5375-455C-9EA6-DF929625EA0E}">
        <p15:presenceInfo xmlns:p15="http://schemas.microsoft.com/office/powerpoint/2012/main" userId="S::in17746@bristol.ac.uk::d6603c99-5c95-4d2b-ba76-fe87db2f2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9FF"/>
    <a:srgbClr val="9A1D2B"/>
    <a:srgbClr val="000000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B562C-8910-4A21-979B-D9C74C79F1F9}" v="45" dt="2021-02-02T08:35:0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Nabney" userId="d6603c99-5c95-4d2b-ba76-fe87db2f29c6" providerId="ADAL" clId="{B3AE9A3F-9F70-40B7-9026-0A90F23F3739}"/>
    <pc:docChg chg="undo custSel addSld delSld modSld">
      <pc:chgData name="Ian Nabney" userId="d6603c99-5c95-4d2b-ba76-fe87db2f29c6" providerId="ADAL" clId="{B3AE9A3F-9F70-40B7-9026-0A90F23F3739}" dt="2021-01-24T17:18:33.161" v="1902" actId="20577"/>
      <pc:docMkLst>
        <pc:docMk/>
      </pc:docMkLst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6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8"/>
        </pc:sldMkLst>
      </pc:sldChg>
      <pc:sldChg chg="del">
        <pc:chgData name="Ian Nabney" userId="d6603c99-5c95-4d2b-ba76-fe87db2f29c6" providerId="ADAL" clId="{B3AE9A3F-9F70-40B7-9026-0A90F23F3739}" dt="2021-01-24T16:56:00.123" v="1448" actId="2696"/>
        <pc:sldMkLst>
          <pc:docMk/>
          <pc:sldMk cId="0" sldId="25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76"/>
        </pc:sldMkLst>
        <pc:spChg chg="mod">
          <ac:chgData name="Ian Nabney" userId="d6603c99-5c95-4d2b-ba76-fe87db2f29c6" providerId="ADAL" clId="{B3AE9A3F-9F70-40B7-9026-0A90F23F3739}" dt="2021-01-24T15:28:48.077" v="0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19118868" sldId="282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279875091" sldId="288"/>
        </pc:sldMkLst>
      </pc:sldChg>
      <pc:sldChg chg="del modTransition">
        <pc:chgData name="Ian Nabney" userId="d6603c99-5c95-4d2b-ba76-fe87db2f29c6" providerId="ADAL" clId="{B3AE9A3F-9F70-40B7-9026-0A90F23F3739}" dt="2021-01-24T16:58:30.310" v="1453" actId="2696"/>
        <pc:sldMkLst>
          <pc:docMk/>
          <pc:sldMk cId="0" sldId="291"/>
        </pc:sldMkLst>
      </pc:sldChg>
      <pc:sldChg chg="del">
        <pc:chgData name="Ian Nabney" userId="d6603c99-5c95-4d2b-ba76-fe87db2f29c6" providerId="ADAL" clId="{B3AE9A3F-9F70-40B7-9026-0A90F23F3739}" dt="2021-01-24T16:55:43.602" v="1447" actId="2696"/>
        <pc:sldMkLst>
          <pc:docMk/>
          <pc:sldMk cId="0" sldId="293"/>
        </pc:sldMkLst>
      </pc:sldChg>
      <pc:sldChg chg="del modTransition">
        <pc:chgData name="Ian Nabney" userId="d6603c99-5c95-4d2b-ba76-fe87db2f29c6" providerId="ADAL" clId="{B3AE9A3F-9F70-40B7-9026-0A90F23F3739}" dt="2021-01-24T16:58:33.418" v="1454" actId="2696"/>
        <pc:sldMkLst>
          <pc:docMk/>
          <pc:sldMk cId="0" sldId="294"/>
        </pc:sldMkLst>
      </pc:sldChg>
      <pc:sldChg chg="del modTransition">
        <pc:chgData name="Ian Nabney" userId="d6603c99-5c95-4d2b-ba76-fe87db2f29c6" providerId="ADAL" clId="{B3AE9A3F-9F70-40B7-9026-0A90F23F3739}" dt="2021-01-24T16:58:21.176" v="1451" actId="2696"/>
        <pc:sldMkLst>
          <pc:docMk/>
          <pc:sldMk cId="0" sldId="295"/>
        </pc:sldMkLst>
      </pc:sldChg>
      <pc:sldChg chg="del modTransition">
        <pc:chgData name="Ian Nabney" userId="d6603c99-5c95-4d2b-ba76-fe87db2f29c6" providerId="ADAL" clId="{B3AE9A3F-9F70-40B7-9026-0A90F23F3739}" dt="2021-01-24T16:58:25.485" v="1452" actId="2696"/>
        <pc:sldMkLst>
          <pc:docMk/>
          <pc:sldMk cId="0" sldId="296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7"/>
        </pc:sldMkLst>
        <pc:spChg chg="mod">
          <ac:chgData name="Ian Nabney" userId="d6603c99-5c95-4d2b-ba76-fe87db2f29c6" providerId="ADAL" clId="{B3AE9A3F-9F70-40B7-9026-0A90F23F3739}" dt="2021-01-24T15:42:03.033" v="12" actId="20577"/>
          <ac:spMkLst>
            <pc:docMk/>
            <pc:sldMk cId="0" sldId="297"/>
            <ac:spMk id="33795" creationId="{23197C43-B85C-4ACB-B792-0B3008912482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043018420" sldId="298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454233025" sldId="29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855958701" sldId="300"/>
        </pc:sldMkLst>
        <pc:spChg chg="mod">
          <ac:chgData name="Ian Nabney" userId="d6603c99-5c95-4d2b-ba76-fe87db2f29c6" providerId="ADAL" clId="{B3AE9A3F-9F70-40B7-9026-0A90F23F3739}" dt="2021-01-24T16:13:51.393" v="977" actId="20577"/>
          <ac:spMkLst>
            <pc:docMk/>
            <pc:sldMk cId="855958701" sldId="300"/>
            <ac:spMk id="34818" creationId="{561AD36A-3E53-41CF-830E-4589AF380786}"/>
          </ac:spMkLst>
        </pc:spChg>
        <pc:spChg chg="mod">
          <ac:chgData name="Ian Nabney" userId="d6603c99-5c95-4d2b-ba76-fe87db2f29c6" providerId="ADAL" clId="{B3AE9A3F-9F70-40B7-9026-0A90F23F3739}" dt="2021-01-24T16:39:24.347" v="1182" actId="20577"/>
          <ac:spMkLst>
            <pc:docMk/>
            <pc:sldMk cId="855958701" sldId="300"/>
            <ac:spMk id="34819" creationId="{23C6CE69-5894-4CA6-A261-12A4A1F8EA53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631153138" sldId="301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292790285" sldId="302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997845246" sldId="303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1443636144" sldId="304"/>
        </pc:sldMkLst>
      </pc:sldChg>
      <pc:sldChg chg="del modTransition">
        <pc:chgData name="Ian Nabney" userId="d6603c99-5c95-4d2b-ba76-fe87db2f29c6" providerId="ADAL" clId="{B3AE9A3F-9F70-40B7-9026-0A90F23F3739}" dt="2021-01-24T16:58:18.309" v="1450" actId="2696"/>
        <pc:sldMkLst>
          <pc:docMk/>
          <pc:sldMk cId="2477114665" sldId="305"/>
        </pc:sldMkLst>
      </pc:sldChg>
      <pc:sldChg chg="addSp delSp 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342211049" sldId="307"/>
        </pc:sldMkLst>
        <pc:spChg chg="add del mod">
          <ac:chgData name="Ian Nabney" userId="d6603c99-5c95-4d2b-ba76-fe87db2f29c6" providerId="ADAL" clId="{B3AE9A3F-9F70-40B7-9026-0A90F23F3739}" dt="2021-01-24T16:10:36.019" v="948"/>
          <ac:spMkLst>
            <pc:docMk/>
            <pc:sldMk cId="342211049" sldId="307"/>
            <ac:spMk id="2" creationId="{C9AE9DB6-A78C-406C-A245-E484C9DB0889}"/>
          </ac:spMkLst>
        </pc:spChg>
        <pc:spChg chg="add mod">
          <ac:chgData name="Ian Nabney" userId="d6603c99-5c95-4d2b-ba76-fe87db2f29c6" providerId="ADAL" clId="{B3AE9A3F-9F70-40B7-9026-0A90F23F3739}" dt="2021-01-24T16:10:31.447" v="946" actId="14100"/>
          <ac:spMkLst>
            <pc:docMk/>
            <pc:sldMk cId="342211049" sldId="307"/>
            <ac:spMk id="3" creationId="{25B6E791-DC53-4635-8D15-37493B41669F}"/>
          </ac:spMkLst>
        </pc:spChg>
        <pc:spChg chg="mod">
          <ac:chgData name="Ian Nabney" userId="d6603c99-5c95-4d2b-ba76-fe87db2f29c6" providerId="ADAL" clId="{B3AE9A3F-9F70-40B7-9026-0A90F23F3739}" dt="2021-01-24T16:08:23.314" v="888" actId="14100"/>
          <ac:spMkLst>
            <pc:docMk/>
            <pc:sldMk cId="342211049" sldId="307"/>
            <ac:spMk id="35842" creationId="{271C4228-A08A-444F-A7F6-77D9AA3ED7AA}"/>
          </ac:spMkLst>
        </pc:spChg>
        <pc:spChg chg="del">
          <ac:chgData name="Ian Nabney" userId="d6603c99-5c95-4d2b-ba76-fe87db2f29c6" providerId="ADAL" clId="{B3AE9A3F-9F70-40B7-9026-0A90F23F3739}" dt="2021-01-24T16:08:28.803" v="889" actId="21"/>
          <ac:spMkLst>
            <pc:docMk/>
            <pc:sldMk cId="342211049" sldId="307"/>
            <ac:spMk id="35846" creationId="{56CE3B10-8B8C-424F-96E7-4FC307CA9A45}"/>
          </ac:spMkLst>
        </pc:spChg>
        <pc:picChg chg="del">
          <ac:chgData name="Ian Nabney" userId="d6603c99-5c95-4d2b-ba76-fe87db2f29c6" providerId="ADAL" clId="{B3AE9A3F-9F70-40B7-9026-0A90F23F3739}" dt="2021-01-24T16:08:28.803" v="889" actId="21"/>
          <ac:picMkLst>
            <pc:docMk/>
            <pc:sldMk cId="342211049" sldId="307"/>
            <ac:picMk id="35845" creationId="{3C544DC3-C4AE-4B0C-B1BA-62D74E9FF7A3}"/>
          </ac:picMkLst>
        </pc:picChg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218644330" sldId="308"/>
        </pc:sldMkLst>
      </pc:sldChg>
      <pc:sldChg chg="del modTransition">
        <pc:chgData name="Ian Nabney" userId="d6603c99-5c95-4d2b-ba76-fe87db2f29c6" providerId="ADAL" clId="{B3AE9A3F-9F70-40B7-9026-0A90F23F3739}" dt="2021-01-24T16:58:36.817" v="1455" actId="2696"/>
        <pc:sldMkLst>
          <pc:docMk/>
          <pc:sldMk cId="3685606621" sldId="309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3880590519" sldId="310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1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2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3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4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5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16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779904454" sldId="318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528139394" sldId="319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1858474073" sldId="320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47179415" sldId="321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339563606" sldId="322"/>
        </pc:sldMkLst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4167395581" sldId="323"/>
        </pc:sldMkLst>
        <pc:spChg chg="mod">
          <ac:chgData name="Ian Nabney" userId="d6603c99-5c95-4d2b-ba76-fe87db2f29c6" providerId="ADAL" clId="{B3AE9A3F-9F70-40B7-9026-0A90F23F3739}" dt="2021-01-24T16:07:40.873" v="852" actId="14100"/>
          <ac:spMkLst>
            <pc:docMk/>
            <pc:sldMk cId="4167395581" sldId="323"/>
            <ac:spMk id="2" creationId="{E923CF9B-1213-4B54-B21C-7925075D4D05}"/>
          </ac:spMkLst>
        </pc:spChg>
        <pc:spChg chg="add">
          <ac:chgData name="Ian Nabney" userId="d6603c99-5c95-4d2b-ba76-fe87db2f29c6" providerId="ADAL" clId="{B3AE9A3F-9F70-40B7-9026-0A90F23F3739}" dt="2021-01-24T15:37:59.206" v="6"/>
          <ac:spMkLst>
            <pc:docMk/>
            <pc:sldMk cId="4167395581" sldId="323"/>
            <ac:spMk id="6" creationId="{9FB8522C-0526-48E9-BDE3-330EC781E5BB}"/>
          </ac:spMkLst>
        </pc:spChg>
        <pc:spChg chg="add del mod">
          <ac:chgData name="Ian Nabney" userId="d6603c99-5c95-4d2b-ba76-fe87db2f29c6" providerId="ADAL" clId="{B3AE9A3F-9F70-40B7-9026-0A90F23F3739}" dt="2021-01-24T15:38:12.099" v="9" actId="21"/>
          <ac:spMkLst>
            <pc:docMk/>
            <pc:sldMk cId="4167395581" sldId="323"/>
            <ac:spMk id="7" creationId="{B2F7FFA6-AA41-4C69-916C-83497AB541FD}"/>
          </ac:spMkLst>
        </pc:spChg>
        <pc:spChg chg="add del mod">
          <ac:chgData name="Ian Nabney" userId="d6603c99-5c95-4d2b-ba76-fe87db2f29c6" providerId="ADAL" clId="{B3AE9A3F-9F70-40B7-9026-0A90F23F3739}" dt="2021-01-24T15:43:31.541" v="40"/>
          <ac:spMkLst>
            <pc:docMk/>
            <pc:sldMk cId="4167395581" sldId="323"/>
            <ac:spMk id="9" creationId="{75C772E4-1976-444D-B6CE-5C4C9EA3B314}"/>
          </ac:spMkLst>
        </pc:spChg>
        <pc:spChg chg="add mod">
          <ac:chgData name="Ian Nabney" userId="d6603c99-5c95-4d2b-ba76-fe87db2f29c6" providerId="ADAL" clId="{B3AE9A3F-9F70-40B7-9026-0A90F23F3739}" dt="2021-01-24T16:05:32.216" v="840" actId="20577"/>
          <ac:spMkLst>
            <pc:docMk/>
            <pc:sldMk cId="4167395581" sldId="323"/>
            <ac:spMk id="10" creationId="{00BE0914-5456-44B0-BA4C-306608EDF922}"/>
          </ac:spMkLst>
        </pc:spChg>
        <pc:picChg chg="add del">
          <ac:chgData name="Ian Nabney" userId="d6603c99-5c95-4d2b-ba76-fe87db2f29c6" providerId="ADAL" clId="{B3AE9A3F-9F70-40B7-9026-0A90F23F3739}" dt="2021-01-24T15:39:48.905" v="11" actId="478"/>
          <ac:picMkLst>
            <pc:docMk/>
            <pc:sldMk cId="4167395581" sldId="323"/>
            <ac:picMk id="8" creationId="{5083FE59-03A1-412D-8B7A-59B0EC74D55C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91201338" sldId="324"/>
        </pc:sldMkLst>
        <pc:spChg chg="mod">
          <ac:chgData name="Ian Nabney" userId="d6603c99-5c95-4d2b-ba76-fe87db2f29c6" providerId="ADAL" clId="{B3AE9A3F-9F70-40B7-9026-0A90F23F3739}" dt="2021-01-24T15:43:59.710" v="58" actId="20577"/>
          <ac:spMkLst>
            <pc:docMk/>
            <pc:sldMk cId="391201338" sldId="324"/>
            <ac:spMk id="2" creationId="{2E248C42-D04A-48E8-B7D1-3BD5562A110E}"/>
          </ac:spMkLst>
        </pc:spChg>
        <pc:picChg chg="add mod">
          <ac:chgData name="Ian Nabney" userId="d6603c99-5c95-4d2b-ba76-fe87db2f29c6" providerId="ADAL" clId="{B3AE9A3F-9F70-40B7-9026-0A90F23F3739}" dt="2021-01-24T15:44:54.020" v="119" actId="962"/>
          <ac:picMkLst>
            <pc:docMk/>
            <pc:sldMk cId="391201338" sldId="324"/>
            <ac:picMk id="7" creationId="{EF5B07AD-50C0-45D4-B73E-8A47581BFCB3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213586937" sldId="325"/>
        </pc:sldMkLst>
        <pc:spChg chg="mod">
          <ac:chgData name="Ian Nabney" userId="d6603c99-5c95-4d2b-ba76-fe87db2f29c6" providerId="ADAL" clId="{B3AE9A3F-9F70-40B7-9026-0A90F23F3739}" dt="2021-01-24T16:09:03.513" v="935" actId="14100"/>
          <ac:spMkLst>
            <pc:docMk/>
            <pc:sldMk cId="3213586937" sldId="325"/>
            <ac:spMk id="2" creationId="{54F11BAA-21C1-4121-820D-15082496F693}"/>
          </ac:spMkLst>
        </pc:spChg>
        <pc:spChg chg="add mod">
          <ac:chgData name="Ian Nabney" userId="d6603c99-5c95-4d2b-ba76-fe87db2f29c6" providerId="ADAL" clId="{B3AE9A3F-9F70-40B7-9026-0A90F23F3739}" dt="2021-01-24T16:08:47.058" v="893" actId="14100"/>
          <ac:spMkLst>
            <pc:docMk/>
            <pc:sldMk cId="3213586937" sldId="325"/>
            <ac:spMk id="7" creationId="{8CF09BAF-749C-4501-A132-3F1479647649}"/>
          </ac:spMkLst>
        </pc:spChg>
        <pc:picChg chg="add mod">
          <ac:chgData name="Ian Nabney" userId="d6603c99-5c95-4d2b-ba76-fe87db2f29c6" providerId="ADAL" clId="{B3AE9A3F-9F70-40B7-9026-0A90F23F3739}" dt="2021-01-24T16:08:47.058" v="893" actId="14100"/>
          <ac:picMkLst>
            <pc:docMk/>
            <pc:sldMk cId="3213586937" sldId="325"/>
            <ac:picMk id="6" creationId="{ADD2226E-ADC7-4C94-819E-68CE03E57385}"/>
          </ac:picMkLst>
        </pc:picChg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891527413" sldId="326"/>
        </pc:sldMkLst>
        <pc:spChg chg="mod">
          <ac:chgData name="Ian Nabney" userId="d6603c99-5c95-4d2b-ba76-fe87db2f29c6" providerId="ADAL" clId="{B3AE9A3F-9F70-40B7-9026-0A90F23F3739}" dt="2021-01-24T16:52:45.383" v="1205" actId="20577"/>
          <ac:spMkLst>
            <pc:docMk/>
            <pc:sldMk cId="891527413" sldId="326"/>
            <ac:spMk id="2" creationId="{2A952E60-50B9-4045-AF10-85CFD9CF81C9}"/>
          </ac:spMkLst>
        </pc:spChg>
        <pc:spChg chg="add del">
          <ac:chgData name="Ian Nabney" userId="d6603c99-5c95-4d2b-ba76-fe87db2f29c6" providerId="ADAL" clId="{B3AE9A3F-9F70-40B7-9026-0A90F23F3739}" dt="2021-01-24T16:52:25.179" v="1184"/>
          <ac:spMkLst>
            <pc:docMk/>
            <pc:sldMk cId="891527413" sldId="326"/>
            <ac:spMk id="6" creationId="{5B606596-9201-4BBD-8E4D-0F6FD51198BB}"/>
          </ac:spMkLst>
        </pc:spChg>
        <pc:spChg chg="add mod">
          <ac:chgData name="Ian Nabney" userId="d6603c99-5c95-4d2b-ba76-fe87db2f29c6" providerId="ADAL" clId="{B3AE9A3F-9F70-40B7-9026-0A90F23F3739}" dt="2021-01-24T16:54:25.276" v="1446" actId="20577"/>
          <ac:spMkLst>
            <pc:docMk/>
            <pc:sldMk cId="891527413" sldId="326"/>
            <ac:spMk id="8" creationId="{D4E38CB2-594E-4621-A921-E381FC999823}"/>
          </ac:spMkLst>
        </pc:spChg>
        <pc:picChg chg="add mod">
          <ac:chgData name="Ian Nabney" userId="d6603c99-5c95-4d2b-ba76-fe87db2f29c6" providerId="ADAL" clId="{B3AE9A3F-9F70-40B7-9026-0A90F23F3739}" dt="2021-01-24T16:52:37.054" v="1188" actId="14100"/>
          <ac:picMkLst>
            <pc:docMk/>
            <pc:sldMk cId="891527413" sldId="326"/>
            <ac:picMk id="7" creationId="{9D1EDC75-8CFB-4030-8EA8-E0B86C625531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7:18:33.161" v="1902" actId="20577"/>
        <pc:sldMkLst>
          <pc:docMk/>
          <pc:sldMk cId="395974474" sldId="327"/>
        </pc:sldMkLst>
        <pc:spChg chg="mod">
          <ac:chgData name="Ian Nabney" userId="d6603c99-5c95-4d2b-ba76-fe87db2f29c6" providerId="ADAL" clId="{B3AE9A3F-9F70-40B7-9026-0A90F23F3739}" dt="2021-01-24T17:12:24.101" v="1474" actId="20577"/>
          <ac:spMkLst>
            <pc:docMk/>
            <pc:sldMk cId="395974474" sldId="327"/>
            <ac:spMk id="2" creationId="{12158CF2-536C-450F-848B-5B6AFFE7345C}"/>
          </ac:spMkLst>
        </pc:spChg>
        <pc:spChg chg="add mod">
          <ac:chgData name="Ian Nabney" userId="d6603c99-5c95-4d2b-ba76-fe87db2f29c6" providerId="ADAL" clId="{B3AE9A3F-9F70-40B7-9026-0A90F23F3739}" dt="2021-01-24T17:18:33.161" v="1902" actId="20577"/>
          <ac:spMkLst>
            <pc:docMk/>
            <pc:sldMk cId="395974474" sldId="327"/>
            <ac:spMk id="6" creationId="{87C5E6D5-4B96-4EDF-A142-55D4AE4A584A}"/>
          </ac:spMkLst>
        </pc:spChg>
      </pc:sldChg>
    </pc:docChg>
  </pc:docChgLst>
  <pc:docChgLst>
    <pc:chgData name="Ian Nabney" userId="d6603c99-5c95-4d2b-ba76-fe87db2f29c6" providerId="ADAL" clId="{C3BAE35C-DDF8-4DB2-AE79-AB4D4BAED5EE}"/>
    <pc:docChg chg="custSel addSld delSld modSld">
      <pc:chgData name="Ian Nabney" userId="d6603c99-5c95-4d2b-ba76-fe87db2f29c6" providerId="ADAL" clId="{C3BAE35C-DDF8-4DB2-AE79-AB4D4BAED5EE}" dt="2021-01-25T14:53:46.392" v="5875"/>
      <pc:docMkLst>
        <pc:docMk/>
      </pc:docMkLst>
      <pc:sldChg chg="modSp mod">
        <pc:chgData name="Ian Nabney" userId="d6603c99-5c95-4d2b-ba76-fe87db2f29c6" providerId="ADAL" clId="{C3BAE35C-DDF8-4DB2-AE79-AB4D4BAED5EE}" dt="2021-01-24T18:43:49.705" v="15" actId="20577"/>
        <pc:sldMkLst>
          <pc:docMk/>
          <pc:sldMk cId="0" sldId="256"/>
        </pc:sldMkLst>
        <pc:spChg chg="mod">
          <ac:chgData name="Ian Nabney" userId="d6603c99-5c95-4d2b-ba76-fe87db2f29c6" providerId="ADAL" clId="{C3BAE35C-DDF8-4DB2-AE79-AB4D4BAED5EE}" dt="2021-01-24T18:43:49.705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58"/>
        </pc:sldMkLst>
      </pc:sldChg>
      <pc:sldChg chg="modSp mod">
        <pc:chgData name="Ian Nabney" userId="d6603c99-5c95-4d2b-ba76-fe87db2f29c6" providerId="ADAL" clId="{C3BAE35C-DDF8-4DB2-AE79-AB4D4BAED5EE}" dt="2021-01-24T18:53:33.157" v="294" actId="20577"/>
        <pc:sldMkLst>
          <pc:docMk/>
          <pc:sldMk cId="0" sldId="276"/>
        </pc:sldMkLst>
        <pc:spChg chg="mod">
          <ac:chgData name="Ian Nabney" userId="d6603c99-5c95-4d2b-ba76-fe87db2f29c6" providerId="ADAL" clId="{C3BAE35C-DDF8-4DB2-AE79-AB4D4BAED5EE}" dt="2021-01-24T18:53:33.157" v="29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19118868" sldId="282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279875091" sldId="288"/>
        </pc:sldMkLst>
      </pc:sldChg>
      <pc:sldChg chg="modSp mod">
        <pc:chgData name="Ian Nabney" userId="d6603c99-5c95-4d2b-ba76-fe87db2f29c6" providerId="ADAL" clId="{C3BAE35C-DDF8-4DB2-AE79-AB4D4BAED5EE}" dt="2021-01-24T21:03:02.481" v="538" actId="6549"/>
        <pc:sldMkLst>
          <pc:docMk/>
          <pc:sldMk cId="0" sldId="297"/>
        </pc:sldMkLst>
        <pc:spChg chg="mod">
          <ac:chgData name="Ian Nabney" userId="d6603c99-5c95-4d2b-ba76-fe87db2f29c6" providerId="ADAL" clId="{C3BAE35C-DDF8-4DB2-AE79-AB4D4BAED5EE}" dt="2021-01-24T21:03:02.481" v="538" actId="6549"/>
          <ac:spMkLst>
            <pc:docMk/>
            <pc:sldMk cId="0" sldId="297"/>
            <ac:spMk id="33795" creationId="{23197C43-B85C-4ACB-B792-0B3008912482}"/>
          </ac:spMkLst>
        </pc:spChg>
      </pc:sldChg>
      <pc:sldChg chg="addSp delSp modSp new mod modTransition">
        <pc:chgData name="Ian Nabney" userId="d6603c99-5c95-4d2b-ba76-fe87db2f29c6" providerId="ADAL" clId="{C3BAE35C-DDF8-4DB2-AE79-AB4D4BAED5EE}" dt="2021-01-24T22:32:39.550" v="886"/>
        <pc:sldMkLst>
          <pc:docMk/>
          <pc:sldMk cId="3043018420" sldId="298"/>
        </pc:sldMkLst>
        <pc:spChg chg="mod">
          <ac:chgData name="Ian Nabney" userId="d6603c99-5c95-4d2b-ba76-fe87db2f29c6" providerId="ADAL" clId="{C3BAE35C-DDF8-4DB2-AE79-AB4D4BAED5EE}" dt="2021-01-24T21:02:06.425" v="426" actId="20577"/>
          <ac:spMkLst>
            <pc:docMk/>
            <pc:sldMk cId="3043018420" sldId="298"/>
            <ac:spMk id="2" creationId="{70874E3F-A23D-41D0-9713-5454587F671F}"/>
          </ac:spMkLst>
        </pc:spChg>
        <pc:spChg chg="add mod">
          <ac:chgData name="Ian Nabney" userId="d6603c99-5c95-4d2b-ba76-fe87db2f29c6" providerId="ADAL" clId="{C3BAE35C-DDF8-4DB2-AE79-AB4D4BAED5EE}" dt="2021-01-24T22:32:27.442" v="885" actId="20577"/>
          <ac:spMkLst>
            <pc:docMk/>
            <pc:sldMk cId="3043018420" sldId="298"/>
            <ac:spMk id="6" creationId="{D542BB32-76D1-435F-9E04-06B003D4A331}"/>
          </ac:spMkLst>
        </pc:spChg>
        <pc:spChg chg="add del">
          <ac:chgData name="Ian Nabney" userId="d6603c99-5c95-4d2b-ba76-fe87db2f29c6" providerId="ADAL" clId="{C3BAE35C-DDF8-4DB2-AE79-AB4D4BAED5EE}" dt="2021-01-24T22:32:02.651" v="861"/>
          <ac:spMkLst>
            <pc:docMk/>
            <pc:sldMk cId="3043018420" sldId="298"/>
            <ac:spMk id="7" creationId="{32A65D08-C50B-42F3-9A14-1CEF272A9B97}"/>
          </ac:spMkLst>
        </pc:spChg>
        <pc:picChg chg="add mod">
          <ac:chgData name="Ian Nabney" userId="d6603c99-5c95-4d2b-ba76-fe87db2f29c6" providerId="ADAL" clId="{C3BAE35C-DDF8-4DB2-AE79-AB4D4BAED5EE}" dt="2021-01-24T22:32:14.232" v="865" actId="14100"/>
          <ac:picMkLst>
            <pc:docMk/>
            <pc:sldMk cId="3043018420" sldId="298"/>
            <ac:picMk id="8" creationId="{579F7E91-7368-437F-B612-5F60E2356268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4T22:35:54.569" v="1154"/>
        <pc:sldMkLst>
          <pc:docMk/>
          <pc:sldMk cId="454233025" sldId="299"/>
        </pc:sldMkLst>
        <pc:spChg chg="mod">
          <ac:chgData name="Ian Nabney" userId="d6603c99-5c95-4d2b-ba76-fe87db2f29c6" providerId="ADAL" clId="{C3BAE35C-DDF8-4DB2-AE79-AB4D4BAED5EE}" dt="2021-01-24T22:33:56.497" v="929" actId="14100"/>
          <ac:spMkLst>
            <pc:docMk/>
            <pc:sldMk cId="454233025" sldId="299"/>
            <ac:spMk id="2" creationId="{0C88CC3B-D6AE-46CC-958E-262E06E2C0B4}"/>
          </ac:spMkLst>
        </pc:spChg>
        <pc:spChg chg="add del mod">
          <ac:chgData name="Ian Nabney" userId="d6603c99-5c95-4d2b-ba76-fe87db2f29c6" providerId="ADAL" clId="{C3BAE35C-DDF8-4DB2-AE79-AB4D4BAED5EE}" dt="2021-01-24T22:35:54.569" v="1154"/>
          <ac:spMkLst>
            <pc:docMk/>
            <pc:sldMk cId="454233025" sldId="299"/>
            <ac:spMk id="6" creationId="{6BEB5D8B-A081-40A5-9AC1-A7F151F67659}"/>
          </ac:spMkLst>
        </pc:spChg>
        <pc:spChg chg="add mod">
          <ac:chgData name="Ian Nabney" userId="d6603c99-5c95-4d2b-ba76-fe87db2f29c6" providerId="ADAL" clId="{C3BAE35C-DDF8-4DB2-AE79-AB4D4BAED5EE}" dt="2021-01-24T22:35:47.242" v="1152" actId="20577"/>
          <ac:spMkLst>
            <pc:docMk/>
            <pc:sldMk cId="454233025" sldId="299"/>
            <ac:spMk id="7" creationId="{1D326E46-032B-485F-A35E-FC9B555476FC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4T22:54:06.039" v="1546" actId="20577"/>
        <pc:sldMkLst>
          <pc:docMk/>
          <pc:sldMk cId="855958701" sldId="300"/>
        </pc:sldMkLst>
        <pc:spChg chg="mod">
          <ac:chgData name="Ian Nabney" userId="d6603c99-5c95-4d2b-ba76-fe87db2f29c6" providerId="ADAL" clId="{C3BAE35C-DDF8-4DB2-AE79-AB4D4BAED5EE}" dt="2021-01-24T22:38:14.895" v="1204" actId="14100"/>
          <ac:spMkLst>
            <pc:docMk/>
            <pc:sldMk cId="855958701" sldId="300"/>
            <ac:spMk id="2" creationId="{B0B657B3-ADF2-46D8-A475-5EC0B162FC19}"/>
          </ac:spMkLst>
        </pc:spChg>
        <pc:spChg chg="add mod">
          <ac:chgData name="Ian Nabney" userId="d6603c99-5c95-4d2b-ba76-fe87db2f29c6" providerId="ADAL" clId="{C3BAE35C-DDF8-4DB2-AE79-AB4D4BAED5EE}" dt="2021-01-24T22:39:57.955" v="1504" actId="20577"/>
          <ac:spMkLst>
            <pc:docMk/>
            <pc:sldMk cId="855958701" sldId="300"/>
            <ac:spMk id="6" creationId="{D53CB191-E445-4504-B402-A67BC7B40DD0}"/>
          </ac:spMkLst>
        </pc:spChg>
        <pc:spChg chg="add mod">
          <ac:chgData name="Ian Nabney" userId="d6603c99-5c95-4d2b-ba76-fe87db2f29c6" providerId="ADAL" clId="{C3BAE35C-DDF8-4DB2-AE79-AB4D4BAED5EE}" dt="2021-01-24T22:54:06.039" v="1546" actId="20577"/>
          <ac:spMkLst>
            <pc:docMk/>
            <pc:sldMk cId="855958701" sldId="300"/>
            <ac:spMk id="8" creationId="{A95B3F7B-BB2B-44B5-899B-66F74481BCE8}"/>
          </ac:spMkLst>
        </pc:spChg>
        <pc:picChg chg="add mod">
          <ac:chgData name="Ian Nabney" userId="d6603c99-5c95-4d2b-ba76-fe87db2f29c6" providerId="ADAL" clId="{C3BAE35C-DDF8-4DB2-AE79-AB4D4BAED5EE}" dt="2021-01-24T22:42:24.223" v="1507" actId="1076"/>
          <ac:picMkLst>
            <pc:docMk/>
            <pc:sldMk cId="855958701" sldId="300"/>
            <ac:picMk id="7" creationId="{14F1F85C-D58A-41B7-BFB7-D8BAB5FF5AF2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4T23:00:20.775" v="2364" actId="20577"/>
        <pc:sldMkLst>
          <pc:docMk/>
          <pc:sldMk cId="3631153138" sldId="301"/>
        </pc:sldMkLst>
        <pc:spChg chg="mod">
          <ac:chgData name="Ian Nabney" userId="d6603c99-5c95-4d2b-ba76-fe87db2f29c6" providerId="ADAL" clId="{C3BAE35C-DDF8-4DB2-AE79-AB4D4BAED5EE}" dt="2021-01-24T22:42:52.256" v="1530" actId="20577"/>
          <ac:spMkLst>
            <pc:docMk/>
            <pc:sldMk cId="3631153138" sldId="301"/>
            <ac:spMk id="2" creationId="{B26ACB8C-5050-4C35-A4FA-7026B3391DFA}"/>
          </ac:spMkLst>
        </pc:spChg>
        <pc:spChg chg="add del mod">
          <ac:chgData name="Ian Nabney" userId="d6603c99-5c95-4d2b-ba76-fe87db2f29c6" providerId="ADAL" clId="{C3BAE35C-DDF8-4DB2-AE79-AB4D4BAED5EE}" dt="2021-01-24T22:53:43.135" v="1533"/>
          <ac:spMkLst>
            <pc:docMk/>
            <pc:sldMk cId="3631153138" sldId="301"/>
            <ac:spMk id="6" creationId="{889B4B28-C20F-4621-9440-2CDAB28C9B07}"/>
          </ac:spMkLst>
        </pc:spChg>
        <pc:spChg chg="add mod">
          <ac:chgData name="Ian Nabney" userId="d6603c99-5c95-4d2b-ba76-fe87db2f29c6" providerId="ADAL" clId="{C3BAE35C-DDF8-4DB2-AE79-AB4D4BAED5EE}" dt="2021-01-24T23:00:20.775" v="2364" actId="20577"/>
          <ac:spMkLst>
            <pc:docMk/>
            <pc:sldMk cId="3631153138" sldId="301"/>
            <ac:spMk id="7" creationId="{0A49E5CE-F42E-485F-B778-28DC68D529C1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4T23:24:15.949" v="2735" actId="20577"/>
        <pc:sldMkLst>
          <pc:docMk/>
          <pc:sldMk cId="292790285" sldId="302"/>
        </pc:sldMkLst>
        <pc:spChg chg="mod">
          <ac:chgData name="Ian Nabney" userId="d6603c99-5c95-4d2b-ba76-fe87db2f29c6" providerId="ADAL" clId="{C3BAE35C-DDF8-4DB2-AE79-AB4D4BAED5EE}" dt="2021-01-24T23:19:15.762" v="2396" actId="20577"/>
          <ac:spMkLst>
            <pc:docMk/>
            <pc:sldMk cId="292790285" sldId="302"/>
            <ac:spMk id="2" creationId="{C44B53B9-80EA-4B05-B68A-4CD5809B0716}"/>
          </ac:spMkLst>
        </pc:spChg>
        <pc:spChg chg="mod">
          <ac:chgData name="Ian Nabney" userId="d6603c99-5c95-4d2b-ba76-fe87db2f29c6" providerId="ADAL" clId="{C3BAE35C-DDF8-4DB2-AE79-AB4D4BAED5EE}" dt="2021-01-24T23:24:15.949" v="2735" actId="20577"/>
          <ac:spMkLst>
            <pc:docMk/>
            <pc:sldMk cId="292790285" sldId="302"/>
            <ac:spMk id="4" creationId="{9B1110F1-2D1F-4448-8162-E63373E10349}"/>
          </ac:spMkLst>
        </pc:spChg>
        <pc:spChg chg="add mod">
          <ac:chgData name="Ian Nabney" userId="d6603c99-5c95-4d2b-ba76-fe87db2f29c6" providerId="ADAL" clId="{C3BAE35C-DDF8-4DB2-AE79-AB4D4BAED5EE}" dt="2021-01-24T23:22:54.085" v="2629" actId="1076"/>
          <ac:spMkLst>
            <pc:docMk/>
            <pc:sldMk cId="292790285" sldId="302"/>
            <ac:spMk id="8" creationId="{AB5064D4-82CF-435F-959F-A01C45EDC1C5}"/>
          </ac:spMkLst>
        </pc:spChg>
        <pc:picChg chg="add mod">
          <ac:chgData name="Ian Nabney" userId="d6603c99-5c95-4d2b-ba76-fe87db2f29c6" providerId="ADAL" clId="{C3BAE35C-DDF8-4DB2-AE79-AB4D4BAED5EE}" dt="2021-01-24T23:22:48.901" v="2628" actId="14100"/>
          <ac:picMkLst>
            <pc:docMk/>
            <pc:sldMk cId="292790285" sldId="302"/>
            <ac:picMk id="7" creationId="{1A5F5058-35D5-46E4-8CB4-CA2FE75B9755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36:23.443" v="3067" actId="1076"/>
        <pc:sldMkLst>
          <pc:docMk/>
          <pc:sldMk cId="3997845246" sldId="303"/>
        </pc:sldMkLst>
        <pc:spChg chg="mod">
          <ac:chgData name="Ian Nabney" userId="d6603c99-5c95-4d2b-ba76-fe87db2f29c6" providerId="ADAL" clId="{C3BAE35C-DDF8-4DB2-AE79-AB4D4BAED5EE}" dt="2021-01-24T23:24:42.502" v="2759" actId="20577"/>
          <ac:spMkLst>
            <pc:docMk/>
            <pc:sldMk cId="3997845246" sldId="303"/>
            <ac:spMk id="2" creationId="{72EC556B-A4FE-46CD-87BC-366776C4E6BA}"/>
          </ac:spMkLst>
        </pc:spChg>
        <pc:spChg chg="add mod">
          <ac:chgData name="Ian Nabney" userId="d6603c99-5c95-4d2b-ba76-fe87db2f29c6" providerId="ADAL" clId="{C3BAE35C-DDF8-4DB2-AE79-AB4D4BAED5EE}" dt="2021-01-24T23:35:01.552" v="3063" actId="20577"/>
          <ac:spMkLst>
            <pc:docMk/>
            <pc:sldMk cId="3997845246" sldId="303"/>
            <ac:spMk id="6" creationId="{0CDE414D-86BA-4729-8381-8C780D993CA7}"/>
          </ac:spMkLst>
        </pc:spChg>
        <pc:picChg chg="add mod">
          <ac:chgData name="Ian Nabney" userId="d6603c99-5c95-4d2b-ba76-fe87db2f29c6" providerId="ADAL" clId="{C3BAE35C-DDF8-4DB2-AE79-AB4D4BAED5EE}" dt="2021-01-24T23:36:23.443" v="3067" actId="1076"/>
          <ac:picMkLst>
            <pc:docMk/>
            <pc:sldMk cId="3997845246" sldId="303"/>
            <ac:picMk id="7" creationId="{F858D5CA-0954-4245-91B3-76A70A8FA22E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2:48.419" v="3375"/>
        <pc:sldMkLst>
          <pc:docMk/>
          <pc:sldMk cId="1443636144" sldId="304"/>
        </pc:sldMkLst>
        <pc:spChg chg="mod">
          <ac:chgData name="Ian Nabney" userId="d6603c99-5c95-4d2b-ba76-fe87db2f29c6" providerId="ADAL" clId="{C3BAE35C-DDF8-4DB2-AE79-AB4D4BAED5EE}" dt="2021-01-24T23:48:22.866" v="3112" actId="14100"/>
          <ac:spMkLst>
            <pc:docMk/>
            <pc:sldMk cId="1443636144" sldId="304"/>
            <ac:spMk id="2" creationId="{C592C034-E7AE-423D-9A00-11814AF109A4}"/>
          </ac:spMkLst>
        </pc:spChg>
        <pc:spChg chg="add mod">
          <ac:chgData name="Ian Nabney" userId="d6603c99-5c95-4d2b-ba76-fe87db2f29c6" providerId="ADAL" clId="{C3BAE35C-DDF8-4DB2-AE79-AB4D4BAED5EE}" dt="2021-01-24T23:49:46.755" v="3290" actId="20577"/>
          <ac:spMkLst>
            <pc:docMk/>
            <pc:sldMk cId="1443636144" sldId="304"/>
            <ac:spMk id="6" creationId="{B6A93036-A664-4529-BA32-C10539143651}"/>
          </ac:spMkLst>
        </pc:spChg>
        <pc:spChg chg="add mod">
          <ac:chgData name="Ian Nabney" userId="d6603c99-5c95-4d2b-ba76-fe87db2f29c6" providerId="ADAL" clId="{C3BAE35C-DDF8-4DB2-AE79-AB4D4BAED5EE}" dt="2021-01-24T23:51:44.624" v="3374" actId="20577"/>
          <ac:spMkLst>
            <pc:docMk/>
            <pc:sldMk cId="1443636144" sldId="304"/>
            <ac:spMk id="8" creationId="{FA03CC76-BA33-4384-903E-68C2CB2BF3A7}"/>
          </ac:spMkLst>
        </pc:spChg>
        <pc:picChg chg="add mod">
          <ac:chgData name="Ian Nabney" userId="d6603c99-5c95-4d2b-ba76-fe87db2f29c6" providerId="ADAL" clId="{C3BAE35C-DDF8-4DB2-AE79-AB4D4BAED5EE}" dt="2021-01-24T23:50:49.139" v="3295" actId="14100"/>
          <ac:picMkLst>
            <pc:docMk/>
            <pc:sldMk cId="1443636144" sldId="304"/>
            <ac:picMk id="7" creationId="{AA595930-9608-4069-9EB3-B0306579B50C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9:26.846" v="3838" actId="20577"/>
        <pc:sldMkLst>
          <pc:docMk/>
          <pc:sldMk cId="2477114665" sldId="305"/>
        </pc:sldMkLst>
        <pc:spChg chg="mod">
          <ac:chgData name="Ian Nabney" userId="d6603c99-5c95-4d2b-ba76-fe87db2f29c6" providerId="ADAL" clId="{C3BAE35C-DDF8-4DB2-AE79-AB4D4BAED5EE}" dt="2021-01-24T23:57:31.637" v="3631" actId="20577"/>
          <ac:spMkLst>
            <pc:docMk/>
            <pc:sldMk cId="2477114665" sldId="305"/>
            <ac:spMk id="2" creationId="{F2720586-E6E3-4C06-B48A-1BC55ADCE509}"/>
          </ac:spMkLst>
        </pc:spChg>
        <pc:spChg chg="add mod">
          <ac:chgData name="Ian Nabney" userId="d6603c99-5c95-4d2b-ba76-fe87db2f29c6" providerId="ADAL" clId="{C3BAE35C-DDF8-4DB2-AE79-AB4D4BAED5EE}" dt="2021-01-24T23:59:26.846" v="3838" actId="20577"/>
          <ac:spMkLst>
            <pc:docMk/>
            <pc:sldMk cId="2477114665" sldId="305"/>
            <ac:spMk id="6" creationId="{264EACE0-5A0F-43F7-AD93-C674337DB099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5T00:03:32.418" v="4185" actId="20577"/>
        <pc:sldMkLst>
          <pc:docMk/>
          <pc:sldMk cId="3117338730" sldId="306"/>
        </pc:sldMkLst>
        <pc:spChg chg="mod">
          <ac:chgData name="Ian Nabney" userId="d6603c99-5c95-4d2b-ba76-fe87db2f29c6" providerId="ADAL" clId="{C3BAE35C-DDF8-4DB2-AE79-AB4D4BAED5EE}" dt="2021-01-25T00:00:32.435" v="3878" actId="14100"/>
          <ac:spMkLst>
            <pc:docMk/>
            <pc:sldMk cId="3117338730" sldId="306"/>
            <ac:spMk id="2" creationId="{6300E999-7883-4322-AEF8-D95C9743790E}"/>
          </ac:spMkLst>
        </pc:spChg>
        <pc:spChg chg="add mod">
          <ac:chgData name="Ian Nabney" userId="d6603c99-5c95-4d2b-ba76-fe87db2f29c6" providerId="ADAL" clId="{C3BAE35C-DDF8-4DB2-AE79-AB4D4BAED5EE}" dt="2021-01-25T00:03:32.418" v="4185" actId="20577"/>
          <ac:spMkLst>
            <pc:docMk/>
            <pc:sldMk cId="3117338730" sldId="306"/>
            <ac:spMk id="6" creationId="{48914586-A71C-4093-A972-545CF5A45C86}"/>
          </ac:spMkLst>
        </pc:spChg>
        <pc:picChg chg="add mod">
          <ac:chgData name="Ian Nabney" userId="d6603c99-5c95-4d2b-ba76-fe87db2f29c6" providerId="ADAL" clId="{C3BAE35C-DDF8-4DB2-AE79-AB4D4BAED5EE}" dt="2021-01-25T00:03:27.027" v="4183" actId="1076"/>
          <ac:picMkLst>
            <pc:docMk/>
            <pc:sldMk cId="3117338730" sldId="306"/>
            <ac:picMk id="7" creationId="{A3ABF496-D4F4-49D4-8AAC-DFCA690282D0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42211049" sldId="307"/>
        </pc:sldMkLst>
        <pc:spChg chg="mod">
          <ac:chgData name="Ian Nabney" userId="d6603c99-5c95-4d2b-ba76-fe87db2f29c6" providerId="ADAL" clId="{C3BAE35C-DDF8-4DB2-AE79-AB4D4BAED5EE}" dt="2021-01-25T00:58:14.435" v="4214" actId="20577"/>
          <ac:spMkLst>
            <pc:docMk/>
            <pc:sldMk cId="342211049" sldId="307"/>
            <ac:spMk id="2" creationId="{A13B46E6-F43D-4071-B359-17B8A5802CE3}"/>
          </ac:spMkLst>
        </pc:spChg>
        <pc:spChg chg="add mod">
          <ac:chgData name="Ian Nabney" userId="d6603c99-5c95-4d2b-ba76-fe87db2f29c6" providerId="ADAL" clId="{C3BAE35C-DDF8-4DB2-AE79-AB4D4BAED5EE}" dt="2021-01-25T01:00:55.967" v="4630" actId="20577"/>
          <ac:spMkLst>
            <pc:docMk/>
            <pc:sldMk cId="342211049" sldId="307"/>
            <ac:spMk id="6" creationId="{199D3886-1D09-4A99-B76E-DE2919183A7D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5T01:10:38.179" v="5115" actId="20577"/>
        <pc:sldMkLst>
          <pc:docMk/>
          <pc:sldMk cId="218644330" sldId="308"/>
        </pc:sldMkLst>
        <pc:spChg chg="mod">
          <ac:chgData name="Ian Nabney" userId="d6603c99-5c95-4d2b-ba76-fe87db2f29c6" providerId="ADAL" clId="{C3BAE35C-DDF8-4DB2-AE79-AB4D4BAED5EE}" dt="2021-01-25T01:01:26.391" v="4672" actId="20577"/>
          <ac:spMkLst>
            <pc:docMk/>
            <pc:sldMk cId="218644330" sldId="308"/>
            <ac:spMk id="2" creationId="{67CF24C4-094B-4E80-921C-69CF5336F5F3}"/>
          </ac:spMkLst>
        </pc:spChg>
        <pc:spChg chg="add mod">
          <ac:chgData name="Ian Nabney" userId="d6603c99-5c95-4d2b-ba76-fe87db2f29c6" providerId="ADAL" clId="{C3BAE35C-DDF8-4DB2-AE79-AB4D4BAED5EE}" dt="2021-01-25T01:10:38.179" v="5115" actId="20577"/>
          <ac:spMkLst>
            <pc:docMk/>
            <pc:sldMk cId="218644330" sldId="308"/>
            <ac:spMk id="6" creationId="{D363D12D-949A-4587-AE97-F79DB6F4B417}"/>
          </ac:spMkLst>
        </pc:spChg>
        <pc:picChg chg="add mod">
          <ac:chgData name="Ian Nabney" userId="d6603c99-5c95-4d2b-ba76-fe87db2f29c6" providerId="ADAL" clId="{C3BAE35C-DDF8-4DB2-AE79-AB4D4BAED5EE}" dt="2021-01-25T01:10:24.806" v="5086" actId="14100"/>
          <ac:picMkLst>
            <pc:docMk/>
            <pc:sldMk cId="218644330" sldId="308"/>
            <ac:picMk id="7" creationId="{2E591E83-AEDA-42CE-8C71-D09D455BACB0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5T01:15:04.543" v="5485" actId="207"/>
        <pc:sldMkLst>
          <pc:docMk/>
          <pc:sldMk cId="3685606621" sldId="309"/>
        </pc:sldMkLst>
        <pc:spChg chg="mod">
          <ac:chgData name="Ian Nabney" userId="d6603c99-5c95-4d2b-ba76-fe87db2f29c6" providerId="ADAL" clId="{C3BAE35C-DDF8-4DB2-AE79-AB4D4BAED5EE}" dt="2021-01-25T01:12:06.240" v="5140" actId="20577"/>
          <ac:spMkLst>
            <pc:docMk/>
            <pc:sldMk cId="3685606621" sldId="309"/>
            <ac:spMk id="2" creationId="{C37E689C-9E25-4AAE-B270-7FA0552FE682}"/>
          </ac:spMkLst>
        </pc:spChg>
        <pc:spChg chg="add mod">
          <ac:chgData name="Ian Nabney" userId="d6603c99-5c95-4d2b-ba76-fe87db2f29c6" providerId="ADAL" clId="{C3BAE35C-DDF8-4DB2-AE79-AB4D4BAED5EE}" dt="2021-01-25T01:13:15.413" v="5351" actId="20577"/>
          <ac:spMkLst>
            <pc:docMk/>
            <pc:sldMk cId="3685606621" sldId="309"/>
            <ac:spMk id="6" creationId="{EE6B8CA2-35E0-4A95-9C45-19C8D74C5917}"/>
          </ac:spMkLst>
        </pc:spChg>
        <pc:spChg chg="add del">
          <ac:chgData name="Ian Nabney" userId="d6603c99-5c95-4d2b-ba76-fe87db2f29c6" providerId="ADAL" clId="{C3BAE35C-DDF8-4DB2-AE79-AB4D4BAED5EE}" dt="2021-01-25T01:13:47.259" v="5353"/>
          <ac:spMkLst>
            <pc:docMk/>
            <pc:sldMk cId="3685606621" sldId="309"/>
            <ac:spMk id="7" creationId="{29BAE01E-9A4E-4CBD-BF45-2C82B6CB2662}"/>
          </ac:spMkLst>
        </pc:spChg>
        <pc:spChg chg="add mod">
          <ac:chgData name="Ian Nabney" userId="d6603c99-5c95-4d2b-ba76-fe87db2f29c6" providerId="ADAL" clId="{C3BAE35C-DDF8-4DB2-AE79-AB4D4BAED5EE}" dt="2021-01-25T01:15:04.543" v="5485" actId="207"/>
          <ac:spMkLst>
            <pc:docMk/>
            <pc:sldMk cId="3685606621" sldId="309"/>
            <ac:spMk id="9" creationId="{E8C6A990-292D-4453-A0C9-3749474131A1}"/>
          </ac:spMkLst>
        </pc:spChg>
        <pc:picChg chg="add mod">
          <ac:chgData name="Ian Nabney" userId="d6603c99-5c95-4d2b-ba76-fe87db2f29c6" providerId="ADAL" clId="{C3BAE35C-DDF8-4DB2-AE79-AB4D4BAED5EE}" dt="2021-01-25T01:13:54.062" v="5356" actId="14100"/>
          <ac:picMkLst>
            <pc:docMk/>
            <pc:sldMk cId="3685606621" sldId="309"/>
            <ac:picMk id="8" creationId="{9E94420C-2396-4ECB-B33C-BF1DD4F2AE49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5T14:53:46.392" v="5875"/>
        <pc:sldMkLst>
          <pc:docMk/>
          <pc:sldMk cId="3880590519" sldId="310"/>
        </pc:sldMkLst>
        <pc:spChg chg="mod">
          <ac:chgData name="Ian Nabney" userId="d6603c99-5c95-4d2b-ba76-fe87db2f29c6" providerId="ADAL" clId="{C3BAE35C-DDF8-4DB2-AE79-AB4D4BAED5EE}" dt="2021-01-25T01:17:17.485" v="5510" actId="20577"/>
          <ac:spMkLst>
            <pc:docMk/>
            <pc:sldMk cId="3880590519" sldId="310"/>
            <ac:spMk id="2" creationId="{AA774135-5DFA-4692-B44F-5ECA4400603B}"/>
          </ac:spMkLst>
        </pc:spChg>
        <pc:spChg chg="mod">
          <ac:chgData name="Ian Nabney" userId="d6603c99-5c95-4d2b-ba76-fe87db2f29c6" providerId="ADAL" clId="{C3BAE35C-DDF8-4DB2-AE79-AB4D4BAED5EE}" dt="2021-01-25T01:21:40.310" v="5838" actId="20577"/>
          <ac:spMkLst>
            <pc:docMk/>
            <pc:sldMk cId="3880590519" sldId="310"/>
            <ac:spMk id="4" creationId="{E7F0A3E6-4EA7-438B-BAEE-0A0515EE9925}"/>
          </ac:spMkLst>
        </pc:spChg>
        <pc:spChg chg="add mod">
          <ac:chgData name="Ian Nabney" userId="d6603c99-5c95-4d2b-ba76-fe87db2f29c6" providerId="ADAL" clId="{C3BAE35C-DDF8-4DB2-AE79-AB4D4BAED5EE}" dt="2021-01-25T01:23:48.456" v="5874" actId="20577"/>
          <ac:spMkLst>
            <pc:docMk/>
            <pc:sldMk cId="3880590519" sldId="310"/>
            <ac:spMk id="6" creationId="{76A301E6-5EFB-4BFC-80B5-E9CADE0A946B}"/>
          </ac:spMkLst>
        </pc:spChg>
        <pc:spChg chg="add mod">
          <ac:chgData name="Ian Nabney" userId="d6603c99-5c95-4d2b-ba76-fe87db2f29c6" providerId="ADAL" clId="{C3BAE35C-DDF8-4DB2-AE79-AB4D4BAED5EE}" dt="2021-01-25T01:23:35.210" v="5843" actId="20577"/>
          <ac:spMkLst>
            <pc:docMk/>
            <pc:sldMk cId="3880590519" sldId="310"/>
            <ac:spMk id="7" creationId="{2DD81C72-9B71-4617-B380-16DEFD25112F}"/>
          </ac:spMkLst>
        </pc:spChg>
        <pc:picChg chg="add mod">
          <ac:chgData name="Ian Nabney" userId="d6603c99-5c95-4d2b-ba76-fe87db2f29c6" providerId="ADAL" clId="{C3BAE35C-DDF8-4DB2-AE79-AB4D4BAED5EE}" dt="2021-01-25T01:21:14.358" v="5815" actId="14100"/>
          <ac:picMkLst>
            <pc:docMk/>
            <pc:sldMk cId="3880590519" sldId="310"/>
            <ac:picMk id="3074" creationId="{85851E4F-8E53-45DC-BA41-36F3B38C9555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4167395581" sldId="323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1201338" sldId="324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213586937" sldId="325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891527413" sldId="326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5974474" sldId="327"/>
        </pc:sldMkLst>
      </pc:sldChg>
    </pc:docChg>
  </pc:docChgLst>
  <pc:docChgLst>
    <pc:chgData name="Ian Nabney" userId="d6603c99-5c95-4d2b-ba76-fe87db2f29c6" providerId="ADAL" clId="{02BC2283-36B1-4CA2-BD56-3CC2CA63A163}"/>
    <pc:docChg chg="undo custSel addSld delSld modSld">
      <pc:chgData name="Ian Nabney" userId="d6603c99-5c95-4d2b-ba76-fe87db2f29c6" providerId="ADAL" clId="{02BC2283-36B1-4CA2-BD56-3CC2CA63A163}" dt="2021-01-29T16:39:41.441" v="2353" actId="14100"/>
      <pc:docMkLst>
        <pc:docMk/>
      </pc:docMkLst>
      <pc:sldChg chg="modSp mod">
        <pc:chgData name="Ian Nabney" userId="d6603c99-5c95-4d2b-ba76-fe87db2f29c6" providerId="ADAL" clId="{02BC2283-36B1-4CA2-BD56-3CC2CA63A163}" dt="2021-01-28T01:44:38.819" v="18" actId="20577"/>
        <pc:sldMkLst>
          <pc:docMk/>
          <pc:sldMk cId="0" sldId="256"/>
        </pc:sldMkLst>
        <pc:spChg chg="mod">
          <ac:chgData name="Ian Nabney" userId="d6603c99-5c95-4d2b-ba76-fe87db2f29c6" providerId="ADAL" clId="{02BC2283-36B1-4CA2-BD56-3CC2CA63A163}" dt="2021-01-28T01:44:38.819" v="18" actId="20577"/>
          <ac:spMkLst>
            <pc:docMk/>
            <pc:sldMk cId="0" sldId="256"/>
            <ac:spMk id="6147" creationId="{3033A40A-7689-4A10-8282-A750B72CBDD7}"/>
          </ac:spMkLst>
        </pc:spChg>
        <pc:spChg chg="mod">
          <ac:chgData name="Ian Nabney" userId="d6603c99-5c95-4d2b-ba76-fe87db2f29c6" providerId="ADAL" clId="{02BC2283-36B1-4CA2-BD56-3CC2CA63A163}" dt="2021-01-28T01:44:31.827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modSp mod">
        <pc:chgData name="Ian Nabney" userId="d6603c99-5c95-4d2b-ba76-fe87db2f29c6" providerId="ADAL" clId="{02BC2283-36B1-4CA2-BD56-3CC2CA63A163}" dt="2021-01-28T01:50:42.363" v="134" actId="20577"/>
        <pc:sldMkLst>
          <pc:docMk/>
          <pc:sldMk cId="0" sldId="276"/>
        </pc:sldMkLst>
        <pc:spChg chg="mod">
          <ac:chgData name="Ian Nabney" userId="d6603c99-5c95-4d2b-ba76-fe87db2f29c6" providerId="ADAL" clId="{02BC2283-36B1-4CA2-BD56-3CC2CA63A163}" dt="2021-01-28T01:50:42.363" v="13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04:04.308" v="1448" actId="20577"/>
        <pc:sldMkLst>
          <pc:docMk/>
          <pc:sldMk cId="405299313" sldId="277"/>
        </pc:sldMkLst>
        <pc:spChg chg="mod">
          <ac:chgData name="Ian Nabney" userId="d6603c99-5c95-4d2b-ba76-fe87db2f29c6" providerId="ADAL" clId="{02BC2283-36B1-4CA2-BD56-3CC2CA63A163}" dt="2021-01-28T01:55:48.462" v="151" actId="20577"/>
          <ac:spMkLst>
            <pc:docMk/>
            <pc:sldMk cId="405299313" sldId="277"/>
            <ac:spMk id="2" creationId="{70D2B332-D1AF-4728-8E9C-2246F3874F0D}"/>
          </ac:spMkLst>
        </pc:spChg>
        <pc:spChg chg="add mod">
          <ac:chgData name="Ian Nabney" userId="d6603c99-5c95-4d2b-ba76-fe87db2f29c6" providerId="ADAL" clId="{02BC2283-36B1-4CA2-BD56-3CC2CA63A163}" dt="2021-01-29T11:04:04.308" v="1448" actId="20577"/>
          <ac:spMkLst>
            <pc:docMk/>
            <pc:sldMk cId="405299313" sldId="277"/>
            <ac:spMk id="6" creationId="{890C4449-9BC7-4039-9E1D-9C2B671D9F16}"/>
          </ac:spMkLst>
        </pc:spChg>
        <pc:picChg chg="add mod">
          <ac:chgData name="Ian Nabney" userId="d6603c99-5c95-4d2b-ba76-fe87db2f29c6" providerId="ADAL" clId="{02BC2283-36B1-4CA2-BD56-3CC2CA63A163}" dt="2021-01-28T02:04:35.139" v="507" actId="14100"/>
          <ac:picMkLst>
            <pc:docMk/>
            <pc:sldMk cId="405299313" sldId="277"/>
            <ac:picMk id="8" creationId="{FA65917D-E526-4454-BB1C-76686B1153F0}"/>
          </ac:picMkLst>
        </pc:picChg>
        <pc:picChg chg="add mod">
          <ac:chgData name="Ian Nabney" userId="d6603c99-5c95-4d2b-ba76-fe87db2f29c6" providerId="ADAL" clId="{02BC2283-36B1-4CA2-BD56-3CC2CA63A163}" dt="2021-01-28T02:05:37.206" v="512" actId="14100"/>
          <ac:picMkLst>
            <pc:docMk/>
            <pc:sldMk cId="405299313" sldId="277"/>
            <ac:picMk id="10" creationId="{142648A8-93E9-40D7-85A9-B0B091F6B7FA}"/>
          </ac:picMkLst>
        </pc:picChg>
      </pc:sldChg>
      <pc:sldChg chg="addSp modSp new mod modTransition">
        <pc:chgData name="Ian Nabney" userId="d6603c99-5c95-4d2b-ba76-fe87db2f29c6" providerId="ADAL" clId="{02BC2283-36B1-4CA2-BD56-3CC2CA63A163}" dt="2021-01-29T16:16:20.709" v="2341" actId="207"/>
        <pc:sldMkLst>
          <pc:docMk/>
          <pc:sldMk cId="1404354359" sldId="278"/>
        </pc:sldMkLst>
        <pc:spChg chg="mod">
          <ac:chgData name="Ian Nabney" userId="d6603c99-5c95-4d2b-ba76-fe87db2f29c6" providerId="ADAL" clId="{02BC2283-36B1-4CA2-BD56-3CC2CA63A163}" dt="2021-01-28T02:10:12.994" v="544" actId="20577"/>
          <ac:spMkLst>
            <pc:docMk/>
            <pc:sldMk cId="1404354359" sldId="278"/>
            <ac:spMk id="2" creationId="{14960AB4-CE3A-4C16-8AA3-2E8DF576C1F3}"/>
          </ac:spMkLst>
        </pc:spChg>
        <pc:spChg chg="add mod">
          <ac:chgData name="Ian Nabney" userId="d6603c99-5c95-4d2b-ba76-fe87db2f29c6" providerId="ADAL" clId="{02BC2283-36B1-4CA2-BD56-3CC2CA63A163}" dt="2021-01-29T16:16:20.709" v="2341" actId="207"/>
          <ac:spMkLst>
            <pc:docMk/>
            <pc:sldMk cId="1404354359" sldId="278"/>
            <ac:spMk id="6" creationId="{A2E2E45D-2998-4113-891B-88F6CC5D511D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26:46.852" v="1948" actId="20577"/>
        <pc:sldMkLst>
          <pc:docMk/>
          <pc:sldMk cId="2870620921" sldId="279"/>
        </pc:sldMkLst>
        <pc:spChg chg="mod">
          <ac:chgData name="Ian Nabney" userId="d6603c99-5c95-4d2b-ba76-fe87db2f29c6" providerId="ADAL" clId="{02BC2283-36B1-4CA2-BD56-3CC2CA63A163}" dt="2021-01-29T11:17:51.049" v="1463" actId="20577"/>
          <ac:spMkLst>
            <pc:docMk/>
            <pc:sldMk cId="2870620921" sldId="279"/>
            <ac:spMk id="2" creationId="{2FEBC5D7-E1AD-40DE-B29D-364D73AF6E3E}"/>
          </ac:spMkLst>
        </pc:spChg>
        <pc:spChg chg="add mod">
          <ac:chgData name="Ian Nabney" userId="d6603c99-5c95-4d2b-ba76-fe87db2f29c6" providerId="ADAL" clId="{02BC2283-36B1-4CA2-BD56-3CC2CA63A163}" dt="2021-01-29T11:26:46.852" v="1948" actId="20577"/>
          <ac:spMkLst>
            <pc:docMk/>
            <pc:sldMk cId="2870620921" sldId="279"/>
            <ac:spMk id="6" creationId="{1BA88C81-E5F0-4E57-8EF3-8866DE02171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39:57.695" v="2144" actId="20577"/>
        <pc:sldMkLst>
          <pc:docMk/>
          <pc:sldMk cId="522761733" sldId="280"/>
        </pc:sldMkLst>
        <pc:spChg chg="mod">
          <ac:chgData name="Ian Nabney" userId="d6603c99-5c95-4d2b-ba76-fe87db2f29c6" providerId="ADAL" clId="{02BC2283-36B1-4CA2-BD56-3CC2CA63A163}" dt="2021-01-29T11:37:42.577" v="1969" actId="20577"/>
          <ac:spMkLst>
            <pc:docMk/>
            <pc:sldMk cId="522761733" sldId="280"/>
            <ac:spMk id="2" creationId="{29B76283-5472-42B3-A609-E0267DD546E5}"/>
          </ac:spMkLst>
        </pc:spChg>
        <pc:spChg chg="add mod">
          <ac:chgData name="Ian Nabney" userId="d6603c99-5c95-4d2b-ba76-fe87db2f29c6" providerId="ADAL" clId="{02BC2283-36B1-4CA2-BD56-3CC2CA63A163}" dt="2021-01-29T11:39:57.695" v="2144" actId="20577"/>
          <ac:spMkLst>
            <pc:docMk/>
            <pc:sldMk cId="522761733" sldId="280"/>
            <ac:spMk id="6" creationId="{FCD85B1D-B0C6-4073-ADD4-D63C38EB8984}"/>
          </ac:spMkLst>
        </pc:sp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934207200" sldId="281"/>
        </pc:sldMkLst>
        <pc:spChg chg="mod">
          <ac:chgData name="Ian Nabney" userId="d6603c99-5c95-4d2b-ba76-fe87db2f29c6" providerId="ADAL" clId="{02BC2283-36B1-4CA2-BD56-3CC2CA63A163}" dt="2021-01-29T14:27:23.677" v="2165" actId="20577"/>
          <ac:spMkLst>
            <pc:docMk/>
            <pc:sldMk cId="934207200" sldId="281"/>
            <ac:spMk id="2" creationId="{9FC1B712-1A73-42E9-9EAC-DD1CD36FB824}"/>
          </ac:spMkLst>
        </pc:spChg>
        <pc:picChg chg="add del mod">
          <ac:chgData name="Ian Nabney" userId="d6603c99-5c95-4d2b-ba76-fe87db2f29c6" providerId="ADAL" clId="{02BC2283-36B1-4CA2-BD56-3CC2CA63A163}" dt="2021-01-29T14:27:50.381" v="2169"/>
          <ac:picMkLst>
            <pc:docMk/>
            <pc:sldMk cId="934207200" sldId="281"/>
            <ac:picMk id="6" creationId="{C8F7E43D-9626-4F59-B020-873CCD5AA64E}"/>
          </ac:picMkLst>
        </pc:picChg>
        <pc:picChg chg="add">
          <ac:chgData name="Ian Nabney" userId="d6603c99-5c95-4d2b-ba76-fe87db2f29c6" providerId="ADAL" clId="{02BC2283-36B1-4CA2-BD56-3CC2CA63A163}" dt="2021-01-29T14:28:20.218" v="2170"/>
          <ac:picMkLst>
            <pc:docMk/>
            <pc:sldMk cId="934207200" sldId="281"/>
            <ac:picMk id="1026" creationId="{5B923C23-69CD-4052-816F-8CC0F70882A6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6:39:41.441" v="2353" actId="14100"/>
        <pc:sldMkLst>
          <pc:docMk/>
          <pc:sldMk cId="19118868" sldId="282"/>
        </pc:sldMkLst>
        <pc:spChg chg="mod">
          <ac:chgData name="Ian Nabney" userId="d6603c99-5c95-4d2b-ba76-fe87db2f29c6" providerId="ADAL" clId="{02BC2283-36B1-4CA2-BD56-3CC2CA63A163}" dt="2021-01-29T15:37:43.956" v="2190" actId="20577"/>
          <ac:spMkLst>
            <pc:docMk/>
            <pc:sldMk cId="19118868" sldId="282"/>
            <ac:spMk id="2" creationId="{6C4F2629-8F82-4048-9FE6-07B51124BA58}"/>
          </ac:spMkLst>
        </pc:spChg>
        <pc:spChg chg="add mod">
          <ac:chgData name="Ian Nabney" userId="d6603c99-5c95-4d2b-ba76-fe87db2f29c6" providerId="ADAL" clId="{02BC2283-36B1-4CA2-BD56-3CC2CA63A163}" dt="2021-01-29T15:44:33.459" v="2330" actId="20577"/>
          <ac:spMkLst>
            <pc:docMk/>
            <pc:sldMk cId="19118868" sldId="282"/>
            <ac:spMk id="6" creationId="{CDB446A2-78AC-45D6-8249-883C1EE5E39A}"/>
          </ac:spMkLst>
        </pc:spChg>
        <pc:picChg chg="add mod modCrop">
          <ac:chgData name="Ian Nabney" userId="d6603c99-5c95-4d2b-ba76-fe87db2f29c6" providerId="ADAL" clId="{02BC2283-36B1-4CA2-BD56-3CC2CA63A163}" dt="2021-01-29T16:39:41.441" v="2353" actId="14100"/>
          <ac:picMkLst>
            <pc:docMk/>
            <pc:sldMk cId="19118868" sldId="282"/>
            <ac:picMk id="7" creationId="{B30DF6B7-A78D-4FD8-A158-963CEC586459}"/>
          </ac:picMkLst>
        </pc:picChg>
        <pc:picChg chg="add del mod">
          <ac:chgData name="Ian Nabney" userId="d6603c99-5c95-4d2b-ba76-fe87db2f29c6" providerId="ADAL" clId="{02BC2283-36B1-4CA2-BD56-3CC2CA63A163}" dt="2021-01-29T16:37:54.172" v="2342" actId="478"/>
          <ac:picMkLst>
            <pc:docMk/>
            <pc:sldMk cId="19118868" sldId="282"/>
            <ac:picMk id="2050" creationId="{F5C95B63-EE63-4E2B-84AF-894C16B73D5E}"/>
          </ac:picMkLst>
        </pc:picChg>
        <pc:picChg chg="add mod">
          <ac:chgData name="Ian Nabney" userId="d6603c99-5c95-4d2b-ba76-fe87db2f29c6" providerId="ADAL" clId="{02BC2283-36B1-4CA2-BD56-3CC2CA63A163}" dt="2021-01-29T16:39:33.168" v="2352" actId="1076"/>
          <ac:picMkLst>
            <pc:docMk/>
            <pc:sldMk cId="19118868" sldId="282"/>
            <ac:picMk id="2052" creationId="{9B6BBCCF-87BC-4B70-89A8-14D1902CA9E7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1598146356" sldId="283"/>
        </pc:sldMkLst>
        <pc:spChg chg="mod">
          <ac:chgData name="Ian Nabney" userId="d6603c99-5c95-4d2b-ba76-fe87db2f29c6" providerId="ADAL" clId="{02BC2283-36B1-4CA2-BD56-3CC2CA63A163}" dt="2021-01-29T15:39:07.046" v="2210" actId="20577"/>
          <ac:spMkLst>
            <pc:docMk/>
            <pc:sldMk cId="1598146356" sldId="283"/>
            <ac:spMk id="2" creationId="{55301FA1-E976-4A62-8F8D-39D3F5FB1DB3}"/>
          </ac:spMkLst>
        </pc:spChg>
        <pc:spChg chg="add mod">
          <ac:chgData name="Ian Nabney" userId="d6603c99-5c95-4d2b-ba76-fe87db2f29c6" providerId="ADAL" clId="{02BC2283-36B1-4CA2-BD56-3CC2CA63A163}" dt="2021-01-29T15:39:41.513" v="2214" actId="12"/>
          <ac:spMkLst>
            <pc:docMk/>
            <pc:sldMk cId="1598146356" sldId="283"/>
            <ac:spMk id="6" creationId="{A040D59B-1BF9-4F8D-A922-5EAF4D0F3901}"/>
          </ac:spMkLst>
        </pc:spChg>
        <pc:picChg chg="add del mod">
          <ac:chgData name="Ian Nabney" userId="d6603c99-5c95-4d2b-ba76-fe87db2f29c6" providerId="ADAL" clId="{02BC2283-36B1-4CA2-BD56-3CC2CA63A163}" dt="2021-01-29T15:38:57.245" v="2195" actId="478"/>
          <ac:picMkLst>
            <pc:docMk/>
            <pc:sldMk cId="1598146356" sldId="283"/>
            <ac:picMk id="3074" creationId="{79EF9A89-84BB-4F06-99C2-955DB0B6EB5D}"/>
          </ac:picMkLst>
        </pc:picChg>
        <pc:picChg chg="add mod">
          <ac:chgData name="Ian Nabney" userId="d6603c99-5c95-4d2b-ba76-fe87db2f29c6" providerId="ADAL" clId="{02BC2283-36B1-4CA2-BD56-3CC2CA63A163}" dt="2021-01-29T15:39:02.620" v="2197" actId="14100"/>
          <ac:picMkLst>
            <pc:docMk/>
            <pc:sldMk cId="1598146356" sldId="283"/>
            <ac:picMk id="3076" creationId="{0765AB44-D2ED-4CF7-BAA4-B9AC2552D5F5}"/>
          </ac:picMkLst>
        </pc:picChg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0" sldId="29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043018420" sldId="29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454233025" sldId="29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855958701" sldId="300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31153138" sldId="301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92790285" sldId="302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997845246" sldId="303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1443636144" sldId="304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477114665" sldId="305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117338730" sldId="306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42211049" sldId="30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18644330" sldId="30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85606621" sldId="30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880590519" sldId="310"/>
        </pc:sldMkLst>
      </pc:sldChg>
    </pc:docChg>
  </pc:docChgLst>
  <pc:docChgLst>
    <pc:chgData name="Ian Nabney" userId="d6603c99-5c95-4d2b-ba76-fe87db2f29c6" providerId="ADAL" clId="{70CB562C-8910-4A21-979B-D9C74C79F1F9}"/>
    <pc:docChg chg="undo custSel addSld delSld modSld sldOrd">
      <pc:chgData name="Ian Nabney" userId="d6603c99-5c95-4d2b-ba76-fe87db2f29c6" providerId="ADAL" clId="{70CB562C-8910-4A21-979B-D9C74C79F1F9}" dt="2021-02-02T08:35:06.636" v="3113"/>
      <pc:docMkLst>
        <pc:docMk/>
      </pc:docMkLst>
      <pc:sldChg chg="modSp mod">
        <pc:chgData name="Ian Nabney" userId="d6603c99-5c95-4d2b-ba76-fe87db2f29c6" providerId="ADAL" clId="{70CB562C-8910-4A21-979B-D9C74C79F1F9}" dt="2021-02-01T01:14:29.183" v="3" actId="20577"/>
        <pc:sldMkLst>
          <pc:docMk/>
          <pc:sldMk cId="0" sldId="256"/>
        </pc:sldMkLst>
        <pc:spChg chg="mod">
          <ac:chgData name="Ian Nabney" userId="d6603c99-5c95-4d2b-ba76-fe87db2f29c6" providerId="ADAL" clId="{70CB562C-8910-4A21-979B-D9C74C79F1F9}" dt="2021-02-01T01:14:29.183" v="3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modSp mod">
        <pc:chgData name="Ian Nabney" userId="d6603c99-5c95-4d2b-ba76-fe87db2f29c6" providerId="ADAL" clId="{70CB562C-8910-4A21-979B-D9C74C79F1F9}" dt="2021-02-01T18:02:21.108" v="3077" actId="20577"/>
        <pc:sldMkLst>
          <pc:docMk/>
          <pc:sldMk cId="0" sldId="276"/>
        </pc:sldMkLst>
        <pc:spChg chg="mod">
          <ac:chgData name="Ian Nabney" userId="d6603c99-5c95-4d2b-ba76-fe87db2f29c6" providerId="ADAL" clId="{70CB562C-8910-4A21-979B-D9C74C79F1F9}" dt="2021-02-01T18:02:21.108" v="3077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405299313" sldId="277"/>
        </pc:sldMkLst>
      </pc:sldChg>
      <pc:sldChg chg="add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3169989393" sldId="277"/>
        </pc:sldMkLst>
        <pc:spChg chg="mod">
          <ac:chgData name="Ian Nabney" userId="d6603c99-5c95-4d2b-ba76-fe87db2f29c6" providerId="ADAL" clId="{70CB562C-8910-4A21-979B-D9C74C79F1F9}" dt="2021-02-01T01:25:08.484" v="246" actId="20577"/>
          <ac:spMkLst>
            <pc:docMk/>
            <pc:sldMk cId="3169989393" sldId="277"/>
            <ac:spMk id="2" creationId="{F194748F-71F3-4636-B86A-4385965581D5}"/>
          </ac:spMkLst>
        </pc:spChg>
        <pc:spChg chg="add mod">
          <ac:chgData name="Ian Nabney" userId="d6603c99-5c95-4d2b-ba76-fe87db2f29c6" providerId="ADAL" clId="{70CB562C-8910-4A21-979B-D9C74C79F1F9}" dt="2021-02-01T01:41:27.546" v="528" actId="20577"/>
          <ac:spMkLst>
            <pc:docMk/>
            <pc:sldMk cId="3169989393" sldId="277"/>
            <ac:spMk id="6" creationId="{F9EB6E20-F973-461A-AED1-91738EC58BE0}"/>
          </ac:spMkLst>
        </pc:sp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1404354359" sldId="278"/>
        </pc:sldMkLst>
      </pc:sldChg>
      <pc:sldChg chg="addSp del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2930627902" sldId="278"/>
        </pc:sldMkLst>
        <pc:spChg chg="mod">
          <ac:chgData name="Ian Nabney" userId="d6603c99-5c95-4d2b-ba76-fe87db2f29c6" providerId="ADAL" clId="{70CB562C-8910-4A21-979B-D9C74C79F1F9}" dt="2021-02-01T02:10:50.081" v="536" actId="20577"/>
          <ac:spMkLst>
            <pc:docMk/>
            <pc:sldMk cId="2930627902" sldId="278"/>
            <ac:spMk id="2" creationId="{F31590E5-3D41-4E78-927B-DE224E2CFE69}"/>
          </ac:spMkLst>
        </pc:spChg>
        <pc:spChg chg="add mod">
          <ac:chgData name="Ian Nabney" userId="d6603c99-5c95-4d2b-ba76-fe87db2f29c6" providerId="ADAL" clId="{70CB562C-8910-4A21-979B-D9C74C79F1F9}" dt="2021-02-01T02:12:54.254" v="639" actId="14100"/>
          <ac:spMkLst>
            <pc:docMk/>
            <pc:sldMk cId="2930627902" sldId="278"/>
            <ac:spMk id="6" creationId="{EAAEC3E4-4466-42F2-8EEC-C1571F3D4ED5}"/>
          </ac:spMkLst>
        </pc:spChg>
        <pc:spChg chg="add del">
          <ac:chgData name="Ian Nabney" userId="d6603c99-5c95-4d2b-ba76-fe87db2f29c6" providerId="ADAL" clId="{70CB562C-8910-4A21-979B-D9C74C79F1F9}" dt="2021-02-01T02:12:25.783" v="633"/>
          <ac:spMkLst>
            <pc:docMk/>
            <pc:sldMk cId="2930627902" sldId="278"/>
            <ac:spMk id="7" creationId="{D8FC98FB-66E3-4237-909B-63637BA9C576}"/>
          </ac:spMkLst>
        </pc:spChg>
        <pc:picChg chg="add mod">
          <ac:chgData name="Ian Nabney" userId="d6603c99-5c95-4d2b-ba76-fe87db2f29c6" providerId="ADAL" clId="{70CB562C-8910-4A21-979B-D9C74C79F1F9}" dt="2021-02-01T02:12:48.787" v="638" actId="1076"/>
          <ac:picMkLst>
            <pc:docMk/>
            <pc:sldMk cId="2930627902" sldId="278"/>
            <ac:picMk id="8" creationId="{05886B38-9644-4E23-B39A-2C3C8D555483}"/>
          </ac:picMkLst>
        </pc:picChg>
      </pc:sldChg>
      <pc:sldChg chg="add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47276897" sldId="279"/>
        </pc:sldMkLst>
        <pc:spChg chg="mod">
          <ac:chgData name="Ian Nabney" userId="d6603c99-5c95-4d2b-ba76-fe87db2f29c6" providerId="ADAL" clId="{70CB562C-8910-4A21-979B-D9C74C79F1F9}" dt="2021-02-01T10:28:17.253" v="677" actId="20577"/>
          <ac:spMkLst>
            <pc:docMk/>
            <pc:sldMk cId="47276897" sldId="279"/>
            <ac:spMk id="2" creationId="{15D632C1-2CAB-4681-8EAA-285D0C7EC482}"/>
          </ac:spMkLst>
        </pc:spChg>
        <pc:spChg chg="add mod">
          <ac:chgData name="Ian Nabney" userId="d6603c99-5c95-4d2b-ba76-fe87db2f29c6" providerId="ADAL" clId="{70CB562C-8910-4A21-979B-D9C74C79F1F9}" dt="2021-02-01T10:32:02.171" v="943" actId="20577"/>
          <ac:spMkLst>
            <pc:docMk/>
            <pc:sldMk cId="47276897" sldId="279"/>
            <ac:spMk id="6" creationId="{2CDCF631-9082-43FE-A172-FA86A99A0664}"/>
          </ac:spMkLst>
        </pc:spChg>
        <pc:picChg chg="add mod">
          <ac:chgData name="Ian Nabney" userId="d6603c99-5c95-4d2b-ba76-fe87db2f29c6" providerId="ADAL" clId="{70CB562C-8910-4A21-979B-D9C74C79F1F9}" dt="2021-02-01T10:32:40.280" v="945" actId="1076"/>
          <ac:picMkLst>
            <pc:docMk/>
            <pc:sldMk cId="47276897" sldId="279"/>
            <ac:picMk id="7" creationId="{D61B1ABC-60E0-4C46-86B6-806FB75A8ACD}"/>
          </ac:picMkLst>
        </pc:pic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2870620921" sldId="279"/>
        </pc:sldMkLst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522761733" sldId="280"/>
        </pc:sldMkLst>
      </pc:sldChg>
      <pc:sldChg chg="add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770873270" sldId="280"/>
        </pc:sldMkLst>
        <pc:spChg chg="mod">
          <ac:chgData name="Ian Nabney" userId="d6603c99-5c95-4d2b-ba76-fe87db2f29c6" providerId="ADAL" clId="{70CB562C-8910-4A21-979B-D9C74C79F1F9}" dt="2021-02-01T10:38:33.844" v="973" actId="20577"/>
          <ac:spMkLst>
            <pc:docMk/>
            <pc:sldMk cId="770873270" sldId="280"/>
            <ac:spMk id="2" creationId="{7F4934C2-AF63-4451-9221-72D173F4206D}"/>
          </ac:spMkLst>
        </pc:spChg>
        <pc:spChg chg="add mod">
          <ac:chgData name="Ian Nabney" userId="d6603c99-5c95-4d2b-ba76-fe87db2f29c6" providerId="ADAL" clId="{70CB562C-8910-4A21-979B-D9C74C79F1F9}" dt="2021-02-01T10:47:14.650" v="1221" actId="20577"/>
          <ac:spMkLst>
            <pc:docMk/>
            <pc:sldMk cId="770873270" sldId="280"/>
            <ac:spMk id="6" creationId="{F47988BD-7EEC-46B8-9D35-802B97695644}"/>
          </ac:spMkLst>
        </pc:spChg>
        <pc:picChg chg="add mod">
          <ac:chgData name="Ian Nabney" userId="d6603c99-5c95-4d2b-ba76-fe87db2f29c6" providerId="ADAL" clId="{70CB562C-8910-4A21-979B-D9C74C79F1F9}" dt="2021-02-01T10:46:48.623" v="1153" actId="1076"/>
          <ac:picMkLst>
            <pc:docMk/>
            <pc:sldMk cId="770873270" sldId="280"/>
            <ac:picMk id="8" creationId="{C71230CE-3128-4AC1-9DE0-BA623568C2C2}"/>
          </ac:picMkLst>
        </pc:pic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934207200" sldId="281"/>
        </pc:sldMkLst>
      </pc:sldChg>
      <pc:sldChg chg="add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2412323828" sldId="281"/>
        </pc:sldMkLst>
        <pc:spChg chg="mod">
          <ac:chgData name="Ian Nabney" userId="d6603c99-5c95-4d2b-ba76-fe87db2f29c6" providerId="ADAL" clId="{70CB562C-8910-4A21-979B-D9C74C79F1F9}" dt="2021-02-01T12:22:38.359" v="1255" actId="20577"/>
          <ac:spMkLst>
            <pc:docMk/>
            <pc:sldMk cId="2412323828" sldId="281"/>
            <ac:spMk id="2" creationId="{7666450C-600C-4CC2-A724-D299752ED35B}"/>
          </ac:spMkLst>
        </pc:spChg>
        <pc:spChg chg="mod">
          <ac:chgData name="Ian Nabney" userId="d6603c99-5c95-4d2b-ba76-fe87db2f29c6" providerId="ADAL" clId="{70CB562C-8910-4A21-979B-D9C74C79F1F9}" dt="2021-02-01T12:56:04.442" v="1347" actId="20577"/>
          <ac:spMkLst>
            <pc:docMk/>
            <pc:sldMk cId="2412323828" sldId="281"/>
            <ac:spMk id="4" creationId="{1CBBDC99-714F-4D42-8E73-AE121157663F}"/>
          </ac:spMkLst>
        </pc:spChg>
        <pc:spChg chg="add mod">
          <ac:chgData name="Ian Nabney" userId="d6603c99-5c95-4d2b-ba76-fe87db2f29c6" providerId="ADAL" clId="{70CB562C-8910-4A21-979B-D9C74C79F1F9}" dt="2021-02-01T12:55:47.124" v="1323" actId="20577"/>
          <ac:spMkLst>
            <pc:docMk/>
            <pc:sldMk cId="2412323828" sldId="281"/>
            <ac:spMk id="6" creationId="{59A5856D-2318-4D66-A047-88B82D76D2DE}"/>
          </ac:spMkLst>
        </pc:spChg>
        <pc:picChg chg="add mod">
          <ac:chgData name="Ian Nabney" userId="d6603c99-5c95-4d2b-ba76-fe87db2f29c6" providerId="ADAL" clId="{70CB562C-8910-4A21-979B-D9C74C79F1F9}" dt="2021-02-01T12:55:41.727" v="1322" actId="1076"/>
          <ac:picMkLst>
            <pc:docMk/>
            <pc:sldMk cId="2412323828" sldId="281"/>
            <ac:picMk id="8" creationId="{D36BDB9E-333A-4735-90F4-6EAFFC9B640F}"/>
          </ac:picMkLst>
        </pc:pic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19118868" sldId="282"/>
        </pc:sldMkLst>
      </pc:sldChg>
      <pc:sldChg chg="addSp modSp new mod modTransition">
        <pc:chgData name="Ian Nabney" userId="d6603c99-5c95-4d2b-ba76-fe87db2f29c6" providerId="ADAL" clId="{70CB562C-8910-4A21-979B-D9C74C79F1F9}" dt="2021-02-02T08:34:55.313" v="3112"/>
        <pc:sldMkLst>
          <pc:docMk/>
          <pc:sldMk cId="1146201459" sldId="282"/>
        </pc:sldMkLst>
        <pc:spChg chg="mod">
          <ac:chgData name="Ian Nabney" userId="d6603c99-5c95-4d2b-ba76-fe87db2f29c6" providerId="ADAL" clId="{70CB562C-8910-4A21-979B-D9C74C79F1F9}" dt="2021-02-01T13:19:40.582" v="1366" actId="20577"/>
          <ac:spMkLst>
            <pc:docMk/>
            <pc:sldMk cId="1146201459" sldId="282"/>
            <ac:spMk id="2" creationId="{E597F356-8897-4F7D-A763-C8A477CCF4F0}"/>
          </ac:spMkLst>
        </pc:spChg>
        <pc:spChg chg="add mod">
          <ac:chgData name="Ian Nabney" userId="d6603c99-5c95-4d2b-ba76-fe87db2f29c6" providerId="ADAL" clId="{70CB562C-8910-4A21-979B-D9C74C79F1F9}" dt="2021-02-01T13:22:50.176" v="1743" actId="20577"/>
          <ac:spMkLst>
            <pc:docMk/>
            <pc:sldMk cId="1146201459" sldId="282"/>
            <ac:spMk id="6" creationId="{FBEAB4C0-ED2F-4E98-8245-D39B273EBC56}"/>
          </ac:spMkLst>
        </pc:spChg>
        <pc:picChg chg="add mod">
          <ac:chgData name="Ian Nabney" userId="d6603c99-5c95-4d2b-ba76-fe87db2f29c6" providerId="ADAL" clId="{70CB562C-8910-4A21-979B-D9C74C79F1F9}" dt="2021-02-01T15:51:42.329" v="1919" actId="1076"/>
          <ac:picMkLst>
            <pc:docMk/>
            <pc:sldMk cId="1146201459" sldId="282"/>
            <ac:picMk id="7" creationId="{F30E870E-5182-4E49-986B-F096B9806342}"/>
          </ac:picMkLst>
        </pc:picChg>
      </pc:sldChg>
      <pc:sldChg chg="addSp delSp modSp new mod modTransition">
        <pc:chgData name="Ian Nabney" userId="d6603c99-5c95-4d2b-ba76-fe87db2f29c6" providerId="ADAL" clId="{70CB562C-8910-4A21-979B-D9C74C79F1F9}" dt="2021-02-01T13:53:14.890" v="1918"/>
        <pc:sldMkLst>
          <pc:docMk/>
          <pc:sldMk cId="226570023" sldId="283"/>
        </pc:sldMkLst>
        <pc:spChg chg="mod">
          <ac:chgData name="Ian Nabney" userId="d6603c99-5c95-4d2b-ba76-fe87db2f29c6" providerId="ADAL" clId="{70CB562C-8910-4A21-979B-D9C74C79F1F9}" dt="2021-02-01T13:51:34.555" v="1914" actId="14100"/>
          <ac:spMkLst>
            <pc:docMk/>
            <pc:sldMk cId="226570023" sldId="283"/>
            <ac:spMk id="2" creationId="{452FE49B-ED92-4BF4-87B3-8C0EE0595D2B}"/>
          </ac:spMkLst>
        </pc:spChg>
        <pc:spChg chg="del">
          <ac:chgData name="Ian Nabney" userId="d6603c99-5c95-4d2b-ba76-fe87db2f29c6" providerId="ADAL" clId="{70CB562C-8910-4A21-979B-D9C74C79F1F9}" dt="2021-02-01T13:49:55.822" v="1748" actId="22"/>
          <ac:spMkLst>
            <pc:docMk/>
            <pc:sldMk cId="226570023" sldId="283"/>
            <ac:spMk id="3" creationId="{93D4F4F7-45A8-4315-AB7D-59B62DCC1643}"/>
          </ac:spMkLst>
        </pc:spChg>
        <pc:spChg chg="add mod">
          <ac:chgData name="Ian Nabney" userId="d6603c99-5c95-4d2b-ba76-fe87db2f29c6" providerId="ADAL" clId="{70CB562C-8910-4A21-979B-D9C74C79F1F9}" dt="2021-02-01T13:53:02.494" v="1917" actId="207"/>
          <ac:spMkLst>
            <pc:docMk/>
            <pc:sldMk cId="226570023" sldId="283"/>
            <ac:spMk id="8" creationId="{94E75A89-CBEA-485D-913B-C15E8B025C23}"/>
          </ac:spMkLst>
        </pc:spChg>
        <pc:picChg chg="add mod ord">
          <ac:chgData name="Ian Nabney" userId="d6603c99-5c95-4d2b-ba76-fe87db2f29c6" providerId="ADAL" clId="{70CB562C-8910-4A21-979B-D9C74C79F1F9}" dt="2021-02-01T13:51:39.155" v="1915" actId="14100"/>
          <ac:picMkLst>
            <pc:docMk/>
            <pc:sldMk cId="226570023" sldId="283"/>
            <ac:picMk id="7" creationId="{340E6182-7C30-41A3-BBD0-D0F4C19A0990}"/>
          </ac:picMkLst>
        </pc:picChg>
      </pc:sldChg>
      <pc:sldChg chg="del">
        <pc:chgData name="Ian Nabney" userId="d6603c99-5c95-4d2b-ba76-fe87db2f29c6" providerId="ADAL" clId="{70CB562C-8910-4A21-979B-D9C74C79F1F9}" dt="2021-02-01T01:14:41.739" v="4" actId="47"/>
        <pc:sldMkLst>
          <pc:docMk/>
          <pc:sldMk cId="1598146356" sldId="283"/>
        </pc:sldMkLst>
      </pc:sldChg>
      <pc:sldChg chg="addSp modSp new mod modTransition">
        <pc:chgData name="Ian Nabney" userId="d6603c99-5c95-4d2b-ba76-fe87db2f29c6" providerId="ADAL" clId="{70CB562C-8910-4A21-979B-D9C74C79F1F9}" dt="2021-02-02T08:35:06.636" v="3113"/>
        <pc:sldMkLst>
          <pc:docMk/>
          <pc:sldMk cId="4188508748" sldId="284"/>
        </pc:sldMkLst>
        <pc:spChg chg="mod">
          <ac:chgData name="Ian Nabney" userId="d6603c99-5c95-4d2b-ba76-fe87db2f29c6" providerId="ADAL" clId="{70CB562C-8910-4A21-979B-D9C74C79F1F9}" dt="2021-02-01T15:52:10.975" v="1925" actId="20577"/>
          <ac:spMkLst>
            <pc:docMk/>
            <pc:sldMk cId="4188508748" sldId="284"/>
            <ac:spMk id="2" creationId="{3C1A0269-A0CF-44FD-9FB9-E90313F60EE2}"/>
          </ac:spMkLst>
        </pc:spChg>
        <pc:spChg chg="add mod">
          <ac:chgData name="Ian Nabney" userId="d6603c99-5c95-4d2b-ba76-fe87db2f29c6" providerId="ADAL" clId="{70CB562C-8910-4A21-979B-D9C74C79F1F9}" dt="2021-02-01T16:49:18.756" v="2327" actId="20577"/>
          <ac:spMkLst>
            <pc:docMk/>
            <pc:sldMk cId="4188508748" sldId="284"/>
            <ac:spMk id="6" creationId="{21805559-EEAD-499F-9AC3-6A869F3D72C2}"/>
          </ac:spMkLst>
        </pc:spChg>
      </pc:sldChg>
      <pc:sldChg chg="addSp modSp new mod modTransition">
        <pc:chgData name="Ian Nabney" userId="d6603c99-5c95-4d2b-ba76-fe87db2f29c6" providerId="ADAL" clId="{70CB562C-8910-4A21-979B-D9C74C79F1F9}" dt="2021-02-02T08:35:06.636" v="3113"/>
        <pc:sldMkLst>
          <pc:docMk/>
          <pc:sldMk cId="1219929230" sldId="285"/>
        </pc:sldMkLst>
        <pc:spChg chg="mod">
          <ac:chgData name="Ian Nabney" userId="d6603c99-5c95-4d2b-ba76-fe87db2f29c6" providerId="ADAL" clId="{70CB562C-8910-4A21-979B-D9C74C79F1F9}" dt="2021-02-01T17:24:46.030" v="2338" actId="5793"/>
          <ac:spMkLst>
            <pc:docMk/>
            <pc:sldMk cId="1219929230" sldId="285"/>
            <ac:spMk id="2" creationId="{85E2EF2B-4CD5-4052-A4A2-D910E1BD7D48}"/>
          </ac:spMkLst>
        </pc:spChg>
        <pc:spChg chg="add mod">
          <ac:chgData name="Ian Nabney" userId="d6603c99-5c95-4d2b-ba76-fe87db2f29c6" providerId="ADAL" clId="{70CB562C-8910-4A21-979B-D9C74C79F1F9}" dt="2021-02-01T17:28:06.510" v="2596" actId="20577"/>
          <ac:spMkLst>
            <pc:docMk/>
            <pc:sldMk cId="1219929230" sldId="285"/>
            <ac:spMk id="6" creationId="{D359B727-74A8-4805-9AE7-701CACD9F133}"/>
          </ac:spMkLst>
        </pc:spChg>
        <pc:picChg chg="add mod">
          <ac:chgData name="Ian Nabney" userId="d6603c99-5c95-4d2b-ba76-fe87db2f29c6" providerId="ADAL" clId="{70CB562C-8910-4A21-979B-D9C74C79F1F9}" dt="2021-02-01T17:29:48.711" v="2602" actId="1076"/>
          <ac:picMkLst>
            <pc:docMk/>
            <pc:sldMk cId="1219929230" sldId="285"/>
            <ac:picMk id="8" creationId="{BBD7F9D5-CB9D-4D9D-9B7D-5C2128331FC4}"/>
          </ac:picMkLst>
        </pc:picChg>
      </pc:sldChg>
      <pc:sldChg chg="addSp modSp new mod modTransition">
        <pc:chgData name="Ian Nabney" userId="d6603c99-5c95-4d2b-ba76-fe87db2f29c6" providerId="ADAL" clId="{70CB562C-8910-4A21-979B-D9C74C79F1F9}" dt="2021-02-02T08:35:06.636" v="3113"/>
        <pc:sldMkLst>
          <pc:docMk/>
          <pc:sldMk cId="3086907623" sldId="286"/>
        </pc:sldMkLst>
        <pc:spChg chg="mod">
          <ac:chgData name="Ian Nabney" userId="d6603c99-5c95-4d2b-ba76-fe87db2f29c6" providerId="ADAL" clId="{70CB562C-8910-4A21-979B-D9C74C79F1F9}" dt="2021-02-01T17:30:40.850" v="2645" actId="14100"/>
          <ac:spMkLst>
            <pc:docMk/>
            <pc:sldMk cId="3086907623" sldId="286"/>
            <ac:spMk id="2" creationId="{D5B09688-90E7-4D1D-BA84-DF0236A3F043}"/>
          </ac:spMkLst>
        </pc:spChg>
        <pc:picChg chg="add mod">
          <ac:chgData name="Ian Nabney" userId="d6603c99-5c95-4d2b-ba76-fe87db2f29c6" providerId="ADAL" clId="{70CB562C-8910-4A21-979B-D9C74C79F1F9}" dt="2021-02-01T17:32:08.880" v="2650" actId="1076"/>
          <ac:picMkLst>
            <pc:docMk/>
            <pc:sldMk cId="3086907623" sldId="286"/>
            <ac:picMk id="7" creationId="{16E60112-873B-4188-B02D-7B9F0B5C0064}"/>
          </ac:picMkLst>
        </pc:picChg>
        <pc:picChg chg="add mod">
          <ac:chgData name="Ian Nabney" userId="d6603c99-5c95-4d2b-ba76-fe87db2f29c6" providerId="ADAL" clId="{70CB562C-8910-4A21-979B-D9C74C79F1F9}" dt="2021-02-01T17:39:55.938" v="2655" actId="14100"/>
          <ac:picMkLst>
            <pc:docMk/>
            <pc:sldMk cId="3086907623" sldId="286"/>
            <ac:picMk id="9" creationId="{BA23AE01-6533-438D-83A2-46D454490788}"/>
          </ac:picMkLst>
        </pc:picChg>
      </pc:sldChg>
      <pc:sldChg chg="addSp modSp new mod modTransition">
        <pc:chgData name="Ian Nabney" userId="d6603c99-5c95-4d2b-ba76-fe87db2f29c6" providerId="ADAL" clId="{70CB562C-8910-4A21-979B-D9C74C79F1F9}" dt="2021-02-02T08:35:06.636" v="3113"/>
        <pc:sldMkLst>
          <pc:docMk/>
          <pc:sldMk cId="4018879690" sldId="287"/>
        </pc:sldMkLst>
        <pc:spChg chg="mod">
          <ac:chgData name="Ian Nabney" userId="d6603c99-5c95-4d2b-ba76-fe87db2f29c6" providerId="ADAL" clId="{70CB562C-8910-4A21-979B-D9C74C79F1F9}" dt="2021-02-01T17:42:59.109" v="2716" actId="20577"/>
          <ac:spMkLst>
            <pc:docMk/>
            <pc:sldMk cId="4018879690" sldId="287"/>
            <ac:spMk id="2" creationId="{DA20B8A5-4141-4A08-BE1F-2A7E8DA71720}"/>
          </ac:spMkLst>
        </pc:spChg>
        <pc:spChg chg="add mod">
          <ac:chgData name="Ian Nabney" userId="d6603c99-5c95-4d2b-ba76-fe87db2f29c6" providerId="ADAL" clId="{70CB562C-8910-4A21-979B-D9C74C79F1F9}" dt="2021-02-01T17:44:44.334" v="2931" actId="113"/>
          <ac:spMkLst>
            <pc:docMk/>
            <pc:sldMk cId="4018879690" sldId="287"/>
            <ac:spMk id="6" creationId="{70321D7D-9EA3-441B-8AA7-181D902700E7}"/>
          </ac:spMkLst>
        </pc:spChg>
        <pc:spChg chg="add mod">
          <ac:chgData name="Ian Nabney" userId="d6603c99-5c95-4d2b-ba76-fe87db2f29c6" providerId="ADAL" clId="{70CB562C-8910-4A21-979B-D9C74C79F1F9}" dt="2021-02-01T17:46:39.222" v="2977" actId="122"/>
          <ac:spMkLst>
            <pc:docMk/>
            <pc:sldMk cId="4018879690" sldId="287"/>
            <ac:spMk id="11" creationId="{B7B6AAEF-5E2A-4238-AA3E-A789FDD7BB32}"/>
          </ac:spMkLst>
        </pc:spChg>
        <pc:spChg chg="add mod">
          <ac:chgData name="Ian Nabney" userId="d6603c99-5c95-4d2b-ba76-fe87db2f29c6" providerId="ADAL" clId="{70CB562C-8910-4A21-979B-D9C74C79F1F9}" dt="2021-02-01T17:46:35.531" v="2976" actId="122"/>
          <ac:spMkLst>
            <pc:docMk/>
            <pc:sldMk cId="4018879690" sldId="287"/>
            <ac:spMk id="12" creationId="{3B9C85C2-2BDE-4726-ACEC-E82D7723C78A}"/>
          </ac:spMkLst>
        </pc:spChg>
        <pc:picChg chg="add mod">
          <ac:chgData name="Ian Nabney" userId="d6603c99-5c95-4d2b-ba76-fe87db2f29c6" providerId="ADAL" clId="{70CB562C-8910-4A21-979B-D9C74C79F1F9}" dt="2021-02-01T17:45:34.885" v="2938" actId="14100"/>
          <ac:picMkLst>
            <pc:docMk/>
            <pc:sldMk cId="4018879690" sldId="287"/>
            <ac:picMk id="8" creationId="{5E06E899-49B5-4F2D-A268-5731B25C5894}"/>
          </ac:picMkLst>
        </pc:picChg>
        <pc:picChg chg="add mod">
          <ac:chgData name="Ian Nabney" userId="d6603c99-5c95-4d2b-ba76-fe87db2f29c6" providerId="ADAL" clId="{70CB562C-8910-4A21-979B-D9C74C79F1F9}" dt="2021-02-01T17:45:25.532" v="2936" actId="14100"/>
          <ac:picMkLst>
            <pc:docMk/>
            <pc:sldMk cId="4018879690" sldId="287"/>
            <ac:picMk id="10" creationId="{7F34CB40-E6ED-44D4-A1EC-92C3EF50F8C8}"/>
          </ac:picMkLst>
        </pc:picChg>
      </pc:sldChg>
      <pc:sldChg chg="addSp modSp new mod modTransition">
        <pc:chgData name="Ian Nabney" userId="d6603c99-5c95-4d2b-ba76-fe87db2f29c6" providerId="ADAL" clId="{70CB562C-8910-4A21-979B-D9C74C79F1F9}" dt="2021-02-01T17:50:04.272" v="3071"/>
        <pc:sldMkLst>
          <pc:docMk/>
          <pc:sldMk cId="3279875091" sldId="288"/>
        </pc:sldMkLst>
        <pc:spChg chg="mod">
          <ac:chgData name="Ian Nabney" userId="d6603c99-5c95-4d2b-ba76-fe87db2f29c6" providerId="ADAL" clId="{70CB562C-8910-4A21-979B-D9C74C79F1F9}" dt="2021-02-01T17:47:27.661" v="2991" actId="20577"/>
          <ac:spMkLst>
            <pc:docMk/>
            <pc:sldMk cId="3279875091" sldId="288"/>
            <ac:spMk id="2" creationId="{130FD433-66B3-4448-AC6B-639E4607BCFB}"/>
          </ac:spMkLst>
        </pc:spChg>
        <pc:spChg chg="add mod">
          <ac:chgData name="Ian Nabney" userId="d6603c99-5c95-4d2b-ba76-fe87db2f29c6" providerId="ADAL" clId="{70CB562C-8910-4A21-979B-D9C74C79F1F9}" dt="2021-02-01T17:49:54.636" v="3070" actId="6549"/>
          <ac:spMkLst>
            <pc:docMk/>
            <pc:sldMk cId="3279875091" sldId="288"/>
            <ac:spMk id="6" creationId="{3097C8D1-8134-4F94-B8C9-73F45BCE2A7D}"/>
          </ac:spMkLst>
        </pc:spChg>
      </pc:sldChg>
      <pc:sldChg chg="modTransition">
        <pc:chgData name="Ian Nabney" userId="d6603c99-5c95-4d2b-ba76-fe87db2f29c6" providerId="ADAL" clId="{70CB562C-8910-4A21-979B-D9C74C79F1F9}" dt="2021-02-02T08:35:06.636" v="3113"/>
        <pc:sldMkLst>
          <pc:docMk/>
          <pc:sldMk cId="3279875091" sldId="288"/>
        </pc:sldMkLst>
      </pc:sldChg>
      <pc:sldChg chg="modSp add mod ord">
        <pc:chgData name="Ian Nabney" userId="d6603c99-5c95-4d2b-ba76-fe87db2f29c6" providerId="ADAL" clId="{70CB562C-8910-4A21-979B-D9C74C79F1F9}" dt="2021-02-01T18:02:52.964" v="3088" actId="20577"/>
        <pc:sldMkLst>
          <pc:docMk/>
          <pc:sldMk cId="720595887" sldId="289"/>
        </pc:sldMkLst>
        <pc:spChg chg="mod">
          <ac:chgData name="Ian Nabney" userId="d6603c99-5c95-4d2b-ba76-fe87db2f29c6" providerId="ADAL" clId="{70CB562C-8910-4A21-979B-D9C74C79F1F9}" dt="2021-02-01T18:02:49.088" v="3087" actId="20577"/>
          <ac:spMkLst>
            <pc:docMk/>
            <pc:sldMk cId="720595887" sldId="289"/>
            <ac:spMk id="32770" creationId="{73F05125-44B8-4492-8B46-7CAAC973D0F7}"/>
          </ac:spMkLst>
        </pc:spChg>
        <pc:spChg chg="mod">
          <ac:chgData name="Ian Nabney" userId="d6603c99-5c95-4d2b-ba76-fe87db2f29c6" providerId="ADAL" clId="{70CB562C-8910-4A21-979B-D9C74C79F1F9}" dt="2021-02-01T18:02:52.964" v="3088" actId="20577"/>
          <ac:spMkLst>
            <pc:docMk/>
            <pc:sldMk cId="720595887" sldId="289"/>
            <ac:spMk id="32771" creationId="{8674BF37-E827-4547-8249-5CE423AC6A24}"/>
          </ac:spMkLst>
        </pc:spChg>
      </pc:sldChg>
      <pc:sldChg chg="addSp modSp new mod modTransition">
        <pc:chgData name="Ian Nabney" userId="d6603c99-5c95-4d2b-ba76-fe87db2f29c6" providerId="ADAL" clId="{70CB562C-8910-4A21-979B-D9C74C79F1F9}" dt="2021-02-02T08:35:06.636" v="3113"/>
        <pc:sldMkLst>
          <pc:docMk/>
          <pc:sldMk cId="3884323360" sldId="290"/>
        </pc:sldMkLst>
        <pc:spChg chg="mod">
          <ac:chgData name="Ian Nabney" userId="d6603c99-5c95-4d2b-ba76-fe87db2f29c6" providerId="ADAL" clId="{70CB562C-8910-4A21-979B-D9C74C79F1F9}" dt="2021-02-01T18:03:17.240" v="3109" actId="20577"/>
          <ac:spMkLst>
            <pc:docMk/>
            <pc:sldMk cId="3884323360" sldId="290"/>
            <ac:spMk id="2" creationId="{95C7D0E5-0E5D-4D01-A91D-0CCE253B829E}"/>
          </ac:spMkLst>
        </pc:spChg>
        <pc:picChg chg="add">
          <ac:chgData name="Ian Nabney" userId="d6603c99-5c95-4d2b-ba76-fe87db2f29c6" providerId="ADAL" clId="{70CB562C-8910-4A21-979B-D9C74C79F1F9}" dt="2021-02-01T18:03:58.278" v="3110"/>
          <ac:picMkLst>
            <pc:docMk/>
            <pc:sldMk cId="3884323360" sldId="290"/>
            <ac:picMk id="6" creationId="{A3A791D2-76DA-4201-B2F6-EE50C4114D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BCFC34-8750-4489-9C8C-2DC2F19DE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987EC7-12E5-406B-81B1-7CABBBE4C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0DE5983-F28B-4E82-BE33-9648D9DB6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0C60CA2-BCC8-4896-9C76-79F8DBA0A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73DB28-BA47-40FB-A5AC-F5298FC1E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DE33CC7-25BE-4110-8539-2768A448F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900CA96-0D7B-4796-B1E3-99791A50D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8F949B-DBE9-40FE-8A73-E48E0C125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47B140-F82A-4D2D-B625-00D585F5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19698FD5-0416-4583-ACF9-D5A79A27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6D0B0E9-600A-4711-BDE7-0D663815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944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C5C2A8C-9507-479A-8A37-E313EC2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6EC211D4-7C34-4A57-BB39-F466DA760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C02B59-2B14-4FF7-81D2-636FC287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6B1A404-77D3-4013-BFA2-CEAAEDC9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0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8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92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4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7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6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7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91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5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71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B9-D681-44B7-B6F3-924C9EA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1D5C-AB0C-47C1-8F65-615BA69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9EAA-E700-4516-9C43-7C7FE5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3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6DE7-362D-4742-9986-ED8DC2C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DC4-58DF-4F4A-B5D0-682CBEB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7443-38D6-4B82-A6A1-18E017D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C58589-4EBF-4210-89A7-DCB530E4593A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1C1AE-EA67-4AB3-9690-B2A32C0D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49AC14-AFE5-4EAC-A9E3-964A2CD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5661F-19D0-42E7-9D36-C3414B3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CCC50D-F4FD-4CA9-8F16-72D19D8B62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88710A-9C82-4797-BBCE-DDBE3EFA96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5AB60-4A32-4AA5-AFB5-F2282DDD00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BB02B-312F-4F64-894A-8B77BE68B99E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316F30-8E9A-4AB2-BED1-6E3EC7C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BE894D-40D6-44FC-A3D5-B0127346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E55132-C60A-4B29-B914-0380863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DDBB29-5B96-470C-AE52-DE7AB42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2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787D98-0122-4F28-95DF-41FFB1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5AF3E1-D41F-4308-BA14-5AC580C5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5E0505-F02F-44F5-87A5-25CD29EB32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229167-FF59-4A30-B511-E3CB7FE031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BB099-003D-4E6A-96EA-8A0845114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AFA87-E345-4CA5-8F9E-A61D06BD4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77067-B4CF-4127-8FAA-C02A3E95E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24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2EC-D67E-4769-BCD6-6853A1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2AC5-2C74-4E6B-A329-7D2AC1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BA-C7D8-4533-A33A-FA4FDCC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4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AB38-72E8-4EF6-86AE-E57C16D37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AE7F-C0D3-4540-AC78-5D4E188A07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26BF-432E-4C86-8331-C1345B599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6A58D-B396-42C3-A446-062954CF9B77}"/>
              </a:ext>
            </a:extLst>
          </p:cNvPr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96EE377-27A5-4D9F-9F29-FCA7B30868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783E8-983A-49E7-8F46-3379DBB4CB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5FDFADE-E8C6-42A5-8E98-F27EDC3F28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9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6F9ADFD-16F6-4241-872B-7E5F486CF5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8599B-A145-4B2D-AA41-72A52C28E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C5473B-821B-4642-AB8D-2DB915372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8F8E-3C8E-45C7-9C5C-DBA7BBE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EBD9-BAAC-4038-BEBC-7D2E983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7F8A-D798-4C76-9F5F-9919DE0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93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40DC-E041-40D6-9DDB-740E2BF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89F3-DEAE-4E61-9A35-C774EAE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8F62-7902-4236-8585-C47EE11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351A20-3A9E-49E7-A28B-82E0BE7C0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217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FCE3D-D608-49AB-97F2-267F3F7D6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637C2-F7C4-43C4-9C13-61A873A3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547262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E06AC9-FFB9-4DF8-9E72-91DDBE389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AC9DF6-A66B-403C-BF5B-C8CA4F5E5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8734558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405C1-CA45-4A92-92B4-C68359507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218A3-11CE-4CB7-92F1-0A80077B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3446585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ED20-6A88-4F69-A08A-AF128C49D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C20D-3812-4F5D-ADF6-B3A3BEAA2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9373733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5E-2102-4050-BB91-C426AF322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BF8-6262-4D53-BBC4-2F7AD32C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048898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CCEAFE-99CD-4768-8DA7-DB905249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77C64A-09E6-4B4B-BFB1-FC82A4C62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363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ECE6-DA77-41A8-91E6-10EFA3B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587FB-3B41-4AD3-A1FC-D2E8E83F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8B3D-1A49-4658-972A-0893DA9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39009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3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8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7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9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7D3FD-F294-4C0B-BF90-C02FC97C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08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8FF1C-CECD-4AD8-B7A9-F4B8A1C0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3320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15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82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1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799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0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2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87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99C82D-45D6-4B62-B630-2F29A980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4E819-6E97-41E3-A5AB-33DA75520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632086"/>
      </p:ext>
    </p:extLst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5784C7-F0E9-473B-870E-41E11C68F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B22BC8-C1D2-4926-BD4E-C6084A1D6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772395"/>
      </p:ext>
    </p:extLst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00831C-36FF-444B-A747-0C274140F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7F60C-8C87-4A02-81D1-EF3CAC59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09638"/>
      </p:ext>
    </p:extLst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7ABF-5032-43D1-A21C-55D74F27B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0A9-0A63-4842-B340-B9F4C3973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17276"/>
      </p:ext>
    </p:extLst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8CBE-BC65-4471-AEDB-53D4E16BF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0D3-21E4-4FF6-A77A-6F108C617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15136"/>
      </p:ext>
    </p:extLst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B32CC8-D6EA-42F9-A09A-048BC8384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1A16C-A710-4604-9EE7-D385D16A6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4456047"/>
      </p:ext>
    </p:extLst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97CDE-0B63-44EB-A947-8525ED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0576-26B8-4938-B4E0-188EC4C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7746-C79B-44E4-A420-32589633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>
            <a:extLst>
              <a:ext uri="{FF2B5EF4-FFF2-40B4-BE49-F238E27FC236}">
                <a16:creationId xmlns:a16="http://schemas.microsoft.com/office/drawing/2014/main" id="{5A348F47-054D-45C5-BAF4-2FB6D36E08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EA61B3C-68BA-479C-AF65-5BDE2149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48E811A-73BF-4432-88AA-774382EB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758E0B-8675-4916-AA0B-8887986E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F30961C-4928-4DD7-9EF4-512F3D26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E8C1DAE6-6B38-48D0-83B4-5F0FB6F56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B19C6EC3-E220-4B22-A97E-44C60152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BEC16B8-7011-4C84-AE5F-163F7496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BE564F28-2304-4301-A6E6-9D4E8E9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1322B390-2BD2-4B95-A90E-06525AD99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  <a:pPr>
                <a:defRPr/>
              </a:pPr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DF0FA2E-810A-4825-97C1-9726920BE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3F8306E9-6210-4FBB-B563-D19B5DDFA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>
            <a:extLst>
              <a:ext uri="{FF2B5EF4-FFF2-40B4-BE49-F238E27FC236}">
                <a16:creationId xmlns:a16="http://schemas.microsoft.com/office/drawing/2014/main" id="{1241532E-89A6-40AF-AAA3-7804EED6C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>
            <a:extLst>
              <a:ext uri="{FF2B5EF4-FFF2-40B4-BE49-F238E27FC236}">
                <a16:creationId xmlns:a16="http://schemas.microsoft.com/office/drawing/2014/main" id="{C69B724D-B15F-4F00-93B8-E4FD68985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  <p:pic>
        <p:nvPicPr>
          <p:cNvPr id="4107" name="Picture 10">
            <a:extLst>
              <a:ext uri="{FF2B5EF4-FFF2-40B4-BE49-F238E27FC236}">
                <a16:creationId xmlns:a16="http://schemas.microsoft.com/office/drawing/2014/main" id="{F8977927-54BA-4FFA-8F07-BF0755EE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6A04B6-DF62-4B7B-9F9A-1A2807268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AD2DF8-4E10-42C6-94CC-B9C0EC0AA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id="{DE99C17E-A026-4E04-9D51-381A187E2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id="{A2E29410-2D69-48DF-A926-E90673409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</p:spTree>
    <p:extLst>
      <p:ext uri="{BB962C8B-B14F-4D97-AF65-F5344CB8AC3E}">
        <p14:creationId xmlns:p14="http://schemas.microsoft.com/office/powerpoint/2010/main" val="23648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EFC9091-8354-444B-BB79-2B3E0582CE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Sanchez Regular"/>
              </a:rPr>
              <a:t>Visual Analytics: Task Abstraction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3033A40A-7689-4A10-8282-A750B72CBD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 Nabney</a:t>
            </a:r>
          </a:p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ian.nabney@bristol.ac.uk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0269-A0CF-44FD-9FB9-E90313F6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DDE96-8378-48A1-93CB-0D797F8A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F193DA-6BD9-4305-9983-27C6EDC78554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0B235-4711-4B7F-92C4-55C4B8F1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ACA11-B55F-4B80-95C8-813C7408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10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5559-EEAD-499F-9AC3-6A869F3D72C2}"/>
              </a:ext>
            </a:extLst>
          </p:cNvPr>
          <p:cNvSpPr txBox="1"/>
          <p:nvPr/>
        </p:nvSpPr>
        <p:spPr>
          <a:xfrm>
            <a:off x="251520" y="1556792"/>
            <a:ext cx="8614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Identify</a:t>
            </a:r>
            <a:r>
              <a:rPr lang="en-GB" sz="2000" i="0" dirty="0"/>
              <a:t> – characteristics of a single target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Compare</a:t>
            </a:r>
            <a:r>
              <a:rPr lang="en-GB" sz="2000" i="0" dirty="0"/>
              <a:t> – multiple targets which require more sophisticated vis idioms to support the user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Summarise</a:t>
            </a:r>
            <a:r>
              <a:rPr lang="en-GB" sz="2000" i="0" dirty="0"/>
              <a:t> – an overview of all possible targets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Broadly speaking: produce, search, query correspond to the three parts of </a:t>
            </a:r>
            <a:r>
              <a:rPr lang="en-GB" sz="2000" i="0" dirty="0" err="1"/>
              <a:t>Shneiderman’s</a:t>
            </a:r>
            <a:r>
              <a:rPr lang="en-GB" sz="2000" i="0" dirty="0"/>
              <a:t> mantra: overview first, (zoom and) filter, details on demand</a:t>
            </a:r>
          </a:p>
        </p:txBody>
      </p:sp>
    </p:spTree>
    <p:extLst>
      <p:ext uri="{BB962C8B-B14F-4D97-AF65-F5344CB8AC3E}">
        <p14:creationId xmlns:p14="http://schemas.microsoft.com/office/powerpoint/2010/main" val="418850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EF2B-4CD5-4052-A4A2-D910E1BD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8D067-4293-4F9F-9D56-5F93ECA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516C2-D996-43AA-B1C3-0FD91C444021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988D6-DCA6-4854-9C3F-770EB47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7EE91-B00E-41D4-9576-7D5BCFEB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11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9B727-74A8-4805-9AE7-701CACD9F133}"/>
              </a:ext>
            </a:extLst>
          </p:cNvPr>
          <p:cNvSpPr txBox="1"/>
          <p:nvPr/>
        </p:nvSpPr>
        <p:spPr>
          <a:xfrm>
            <a:off x="323528" y="1556792"/>
            <a:ext cx="836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The goal of the user encompasses an action based on a target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Trends are high-level patterns in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Outliers are data points that don’t follow trends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Features are ‘everything else’, perhaps more local trends, clustering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BD7F9D5-CB9D-4D9D-9B7D-5C212833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091686"/>
            <a:ext cx="5387628" cy="35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9688-90E7-4D1D-BA84-DF0236A3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233074"/>
            <a:ext cx="5050904" cy="620206"/>
          </a:xfrm>
        </p:spPr>
        <p:txBody>
          <a:bodyPr/>
          <a:lstStyle/>
          <a:p>
            <a:r>
              <a:rPr lang="en-GB" dirty="0"/>
              <a:t>Targets: networks and spatial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14DEA-7D57-4BC9-9D09-7A3507A2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BA87C2-CF4F-4743-BE23-95E2C1D2FA53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45A09-03EC-45E7-8D47-62B293EC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4C3A7-2F3A-43C8-8793-3CE9B2D5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12</a:t>
            </a:fld>
            <a:endParaRPr lang="en-GB" alt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6E60112-873B-4188-B02D-7B9F0B5C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2" y="1268760"/>
            <a:ext cx="3257550" cy="2390775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A23AE01-6533-438D-83A2-46D45449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25" y="1492646"/>
            <a:ext cx="2676059" cy="17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B8A5-4141-4A08-BE1F-2A7E8DA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33074"/>
            <a:ext cx="6238404" cy="620206"/>
          </a:xfrm>
        </p:spPr>
        <p:txBody>
          <a:bodyPr/>
          <a:lstStyle/>
          <a:p>
            <a:r>
              <a:rPr lang="en-GB" dirty="0"/>
              <a:t>Case study: comparison of tree visualisers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10687-CA52-4CDA-9230-3854A837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EE6CA-1367-4A1A-B078-7C917621FECD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D03CF-D93A-43F2-AAA9-9B1B4A4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82A6-AC4C-40C4-8AA6-52E1F84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13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21D7D-9EA3-441B-8AA7-181D902700E7}"/>
              </a:ext>
            </a:extLst>
          </p:cNvPr>
          <p:cNvSpPr txBox="1"/>
          <p:nvPr/>
        </p:nvSpPr>
        <p:spPr>
          <a:xfrm>
            <a:off x="323528" y="1484784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Comparing two vis tools that differ in </a:t>
            </a:r>
            <a:r>
              <a:rPr lang="en-GB" sz="2000" b="1" i="0" dirty="0">
                <a:solidFill>
                  <a:srgbClr val="7629FF"/>
                </a:solidFill>
              </a:rPr>
              <a:t>how</a:t>
            </a:r>
            <a:r>
              <a:rPr lang="en-GB" sz="2000" i="0" dirty="0"/>
              <a:t> the idiom works when used for exactly the same context of </a:t>
            </a:r>
            <a:r>
              <a:rPr lang="en-GB" sz="2000" b="1" i="0" dirty="0">
                <a:solidFill>
                  <a:srgbClr val="7629FF"/>
                </a:solidFill>
              </a:rPr>
              <a:t>what</a:t>
            </a:r>
            <a:r>
              <a:rPr lang="en-GB" sz="2000" i="0" dirty="0"/>
              <a:t> and </a:t>
            </a:r>
            <a:r>
              <a:rPr lang="en-GB" sz="2000" b="1" i="0" dirty="0">
                <a:solidFill>
                  <a:srgbClr val="7629FF"/>
                </a:solidFill>
              </a:rPr>
              <a:t>why</a:t>
            </a:r>
            <a:r>
              <a:rPr lang="en-GB" sz="2000" i="0" dirty="0"/>
              <a:t> at abstraction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6E899-49B5-4F2D-A268-5731B25C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7"/>
            <a:ext cx="2376264" cy="3242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4CB40-E6ED-44D4-A1EC-92C3EF50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66862"/>
            <a:ext cx="3384376" cy="3377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B6AAEF-5E2A-4238-AA3E-A789FDD7BB32}"/>
              </a:ext>
            </a:extLst>
          </p:cNvPr>
          <p:cNvSpPr txBox="1"/>
          <p:nvPr/>
        </p:nvSpPr>
        <p:spPr>
          <a:xfrm>
            <a:off x="683568" y="579027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dirty="0" err="1"/>
              <a:t>SpaceTree</a:t>
            </a:r>
            <a:endParaRPr lang="en-GB" sz="1400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85C2-2BDE-4726-ACEC-E82D7723C78A}"/>
              </a:ext>
            </a:extLst>
          </p:cNvPr>
          <p:cNvSpPr txBox="1"/>
          <p:nvPr/>
        </p:nvSpPr>
        <p:spPr>
          <a:xfrm>
            <a:off x="5004048" y="5872964"/>
            <a:ext cx="316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dirty="0" err="1"/>
              <a:t>TreeJuxtaposer</a:t>
            </a:r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401887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D433-66B3-4448-AC6B-639E4607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2D24-18BE-4E7C-9545-6D308388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A1640-1804-44E6-9236-22F0F89AABFC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0AAC-7126-4B37-89C4-7C7BA360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2BC2-14A8-472F-B661-3364E039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14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7C8D1-8134-4F94-B8C9-73F45BCE2A7D}"/>
              </a:ext>
            </a:extLst>
          </p:cNvPr>
          <p:cNvSpPr txBox="1"/>
          <p:nvPr/>
        </p:nvSpPr>
        <p:spPr>
          <a:xfrm>
            <a:off x="323528" y="1556792"/>
            <a:ext cx="8363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Same input data (</a:t>
            </a:r>
            <a:r>
              <a:rPr lang="en-GB" sz="2000" b="1" i="0" dirty="0">
                <a:solidFill>
                  <a:srgbClr val="7629FF"/>
                </a:solidFill>
              </a:rPr>
              <a:t>what</a:t>
            </a:r>
            <a:r>
              <a:rPr lang="en-GB" sz="2000" i="0" dirty="0"/>
              <a:t>): a large tree composed of nodes and links.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Why</a:t>
            </a:r>
            <a:r>
              <a:rPr lang="en-GB" sz="2000" i="0" dirty="0"/>
              <a:t> these tools are being used is for the same goal: to present a path traced between two nodes of interest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Some aspects of idioms (</a:t>
            </a:r>
            <a:r>
              <a:rPr lang="en-GB" sz="2000" b="1" i="0" dirty="0">
                <a:solidFill>
                  <a:srgbClr val="7629FF"/>
                </a:solidFill>
              </a:rPr>
              <a:t>how</a:t>
            </a:r>
            <a:r>
              <a:rPr lang="en-GB" sz="2000" i="0" dirty="0"/>
              <a:t>) are the same: both systems allow the user to navigate and to select a path, so it’s encoded differently from the non-selected paths through highlighting.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The systems differ in how elements of the visualization are manipulated and arranged.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 err="1"/>
              <a:t>SpaceTree</a:t>
            </a:r>
            <a:r>
              <a:rPr lang="en-GB" sz="2000" i="0" dirty="0"/>
              <a:t> ties the act of selection to a change of what is shown by automatically aggregating and filtering the unselected items.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 err="1"/>
              <a:t>TreeJuxtaposer</a:t>
            </a:r>
            <a:r>
              <a:rPr lang="en-GB" sz="2000" i="0" dirty="0"/>
              <a:t> allows the user to arrange areas of the tree to ensure visibility for areas of interest</a:t>
            </a:r>
          </a:p>
        </p:txBody>
      </p:sp>
    </p:spTree>
    <p:extLst>
      <p:ext uri="{BB962C8B-B14F-4D97-AF65-F5344CB8AC3E}">
        <p14:creationId xmlns:p14="http://schemas.microsoft.com/office/powerpoint/2010/main" val="327987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D0E5-0E5D-4D01-A91D-0CCE253B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Comparative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BFEBA-D569-45CC-BAF2-BDB3D91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8B236-9882-4068-8E7A-25935798C50A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ED99C-F731-4526-9194-6C69DB6D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603EA-ACE6-4E96-9C02-930938B1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15</a:t>
            </a:fld>
            <a:endParaRPr lang="en-GB" alt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791D2-76DA-4201-B2F6-EE50C411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166937"/>
            <a:ext cx="8858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05125-44B8-4492-8B46-7CAAC973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5976664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Summary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74BF37-E827-4547-8249-5CE423AC6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7"/>
            <a:ext cx="8640960" cy="471339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Understand why task analysis is important to create good visualisations</a:t>
            </a:r>
          </a:p>
          <a:p>
            <a:r>
              <a:rPr lang="en-GB" altLang="en-US" dirty="0"/>
              <a:t>Analyse a task in terms of </a:t>
            </a:r>
            <a:r>
              <a:rPr lang="en-GB" altLang="en-US" b="1" dirty="0">
                <a:solidFill>
                  <a:srgbClr val="7629FF"/>
                </a:solidFill>
              </a:rPr>
              <a:t>actions</a:t>
            </a:r>
            <a:r>
              <a:rPr lang="en-GB" altLang="en-US" dirty="0"/>
              <a:t> and </a:t>
            </a:r>
            <a:r>
              <a:rPr lang="en-GB" altLang="en-US" b="1" dirty="0">
                <a:solidFill>
                  <a:srgbClr val="7629FF"/>
                </a:solidFill>
              </a:rPr>
              <a:t>targets</a:t>
            </a:r>
          </a:p>
          <a:p>
            <a:r>
              <a:rPr lang="en-GB" altLang="en-US" dirty="0"/>
              <a:t>Apply this framework to a case study</a:t>
            </a:r>
          </a:p>
        </p:txBody>
      </p:sp>
    </p:spTree>
    <p:extLst>
      <p:ext uri="{BB962C8B-B14F-4D97-AF65-F5344CB8AC3E}">
        <p14:creationId xmlns:p14="http://schemas.microsoft.com/office/powerpoint/2010/main" val="7205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05125-44B8-4492-8B46-7CAAC973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5976664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Overview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74BF37-E827-4547-8249-5CE423AC6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7"/>
            <a:ext cx="8640960" cy="471339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Reading: Chapter 3 of </a:t>
            </a:r>
            <a:r>
              <a:rPr lang="en-GB" altLang="en-US" dirty="0" err="1"/>
              <a:t>Munzner</a:t>
            </a:r>
            <a:r>
              <a:rPr lang="en-GB" altLang="en-US" dirty="0"/>
              <a:t> (e-book that can be downloaded from UoB library website) </a:t>
            </a:r>
          </a:p>
          <a:p>
            <a:r>
              <a:rPr lang="en-GB" altLang="en-US" dirty="0"/>
              <a:t>Understand why task analysis is important to create good visualisations</a:t>
            </a:r>
          </a:p>
          <a:p>
            <a:r>
              <a:rPr lang="en-GB" altLang="en-US" dirty="0"/>
              <a:t>Analyse a task in terms of </a:t>
            </a:r>
            <a:r>
              <a:rPr lang="en-GB" altLang="en-US" b="1" dirty="0">
                <a:solidFill>
                  <a:srgbClr val="7629FF"/>
                </a:solidFill>
              </a:rPr>
              <a:t>actions</a:t>
            </a:r>
            <a:r>
              <a:rPr lang="en-GB" altLang="en-US" dirty="0"/>
              <a:t> and </a:t>
            </a:r>
            <a:r>
              <a:rPr lang="en-GB" altLang="en-US" b="1" dirty="0">
                <a:solidFill>
                  <a:srgbClr val="7629FF"/>
                </a:solidFill>
              </a:rPr>
              <a:t>targets</a:t>
            </a:r>
          </a:p>
          <a:p>
            <a:r>
              <a:rPr lang="en-GB" altLang="en-US" dirty="0"/>
              <a:t>Apply this framework to a case study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48F-71F3-4636-B86A-43859655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analyse tasks abstractly?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2F5F5-B897-4953-875A-9BCC541B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FC8942-DC5D-4BE4-B1D3-349A516854C5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863DC-62A5-4BBF-A818-A566C819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1AE86-B79C-4EB2-BD2D-613C4B8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3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B6E20-F973-461A-AED1-91738EC58BE0}"/>
              </a:ext>
            </a:extLst>
          </p:cNvPr>
          <p:cNvSpPr txBox="1"/>
          <p:nvPr/>
        </p:nvSpPr>
        <p:spPr>
          <a:xfrm>
            <a:off x="395536" y="1556792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Transforming task descriptions from domain-specific language into abstract form allows you to reason about similarities and differences between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In particular, it helps you to design a visualisation by focusing on what works in a generic way for certain types of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/>
              <a:t>an epidemiologist studying the spread of a new strain of influenza might initially describe her task as “</a:t>
            </a:r>
            <a:r>
              <a:rPr lang="en-GB" sz="1600" i="0" dirty="0">
                <a:solidFill>
                  <a:srgbClr val="7629FF"/>
                </a:solidFill>
              </a:rPr>
              <a:t>contrast</a:t>
            </a:r>
            <a:r>
              <a:rPr lang="en-GB" sz="1600" i="0" dirty="0"/>
              <a:t> the prognosis of patients who were intubated in the ICU more than one month after exposure to patients hospitalized within the first week”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/>
              <a:t>a biologist studying immune system response might use language such as “see if the results for the tissue samples treated with LL-37 </a:t>
            </a:r>
            <a:r>
              <a:rPr lang="en-GB" sz="1600" i="0" dirty="0">
                <a:solidFill>
                  <a:srgbClr val="7629FF"/>
                </a:solidFill>
              </a:rPr>
              <a:t>match up </a:t>
            </a:r>
            <a:r>
              <a:rPr lang="en-GB" sz="1600" i="0" dirty="0"/>
              <a:t>with the ones without the peptide”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/>
              <a:t>“compare values between two groups”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Why are people using vis: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Verbs describing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Nouns describing targets/goals</a:t>
            </a:r>
          </a:p>
        </p:txBody>
      </p:sp>
    </p:spTree>
    <p:extLst>
      <p:ext uri="{BB962C8B-B14F-4D97-AF65-F5344CB8AC3E}">
        <p14:creationId xmlns:p14="http://schemas.microsoft.com/office/powerpoint/2010/main" val="31699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90E5-3D41-4E78-927B-DE224E2C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2227C-5BB3-4DD7-B0BC-8BB5B9DD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16D80-2815-41C0-8DB6-B1C4D9107337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F2DFE-E7AA-4A62-BAEE-ED02FF0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9B62-FA07-4B6F-AC72-F264F1AF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4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EC3E4-4466-42F2-8EEC-C1571F3D4ED5}"/>
              </a:ext>
            </a:extLst>
          </p:cNvPr>
          <p:cNvSpPr txBox="1"/>
          <p:nvPr/>
        </p:nvSpPr>
        <p:spPr>
          <a:xfrm>
            <a:off x="467543" y="1484784"/>
            <a:ext cx="3808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Analyse to consume existing data or produce new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Search (target known or unknown)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Query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86B38-9644-4E23-B39A-2C3C8D5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81" y="985840"/>
            <a:ext cx="3808007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2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32C1-2CAB-4681-8EAA-285D0C7E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Analyse: 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94DC5-B373-4C9E-9C3D-28963173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70214-1F67-42CD-88E5-1F985427AE50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D65D8-33D3-4410-AF4B-46A691BC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1C112-8336-44A4-8832-3665F4C9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5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CF631-9082-43FE-A172-FA86A99A0664}"/>
              </a:ext>
            </a:extLst>
          </p:cNvPr>
          <p:cNvSpPr txBox="1"/>
          <p:nvPr/>
        </p:nvSpPr>
        <p:spPr>
          <a:xfrm>
            <a:off x="395536" y="1556792"/>
            <a:ext cx="8291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Find new knowledge through visualisation. May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serendipitous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motivated by theories or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This can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generation of a new hypothesis (explore)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verify a theory (explain)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Example – identify outliers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1B1ABC-60E0-4C46-86B6-806FB75A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19" y="3278210"/>
            <a:ext cx="41243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34C2-AF63-4451-9221-72D173F4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Analyse: present and enjoy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23C9-8E0D-49D8-8A8D-CC87667D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8096E-F12C-4018-809B-17834CF88865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E92D-5190-4134-8DE9-803FFE18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9F29-4832-4772-B4C9-5F565CD2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6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988BD-7EEC-46B8-9D35-802B97695644}"/>
              </a:ext>
            </a:extLst>
          </p:cNvPr>
          <p:cNvSpPr txBox="1"/>
          <p:nvPr/>
        </p:nvSpPr>
        <p:spPr>
          <a:xfrm>
            <a:off x="323528" y="1484784"/>
            <a:ext cx="83632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Present: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use of vis for the succinct communication of information, for telling a story with data, or guiding an audience through a series of cognitive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knowledge presented is known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Enjoy: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user driven by curiosity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this may not have been the original intention of the designer!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I was born in 1963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‘Ian’ was much less popular then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71230CE-3128-4AC1-9DE0-BA623568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287" y="3966745"/>
            <a:ext cx="3693414" cy="28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450C-600C-4CC2-A724-D299752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Produce: annotate and record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31E4C-6ADC-4C65-8738-B4FD70A2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6BB1E-4A53-45E4-8A56-312CE78A2FA9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BDC99-714F-4D42-8E73-AE121157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GB" dirty="0"/>
              <a:t>Example from Tableau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852C6-4544-4E54-A58B-6174E69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7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5856D-2318-4D66-A047-88B82D76D2DE}"/>
              </a:ext>
            </a:extLst>
          </p:cNvPr>
          <p:cNvSpPr txBox="1"/>
          <p:nvPr/>
        </p:nvSpPr>
        <p:spPr>
          <a:xfrm>
            <a:off x="323528" y="1484784"/>
            <a:ext cx="836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/>
              <a:t>The </a:t>
            </a:r>
            <a:r>
              <a:rPr lang="en-GB" i="0" dirty="0">
                <a:solidFill>
                  <a:srgbClr val="7629FF"/>
                </a:solidFill>
              </a:rPr>
              <a:t>annotate</a:t>
            </a:r>
            <a:r>
              <a:rPr lang="en-GB" i="0" dirty="0"/>
              <a:t> goal refers to the addition of graphical or textual annotations associated with one or more pre-existing visualization elements, typically as a manual action by the user.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/>
              <a:t>When an annotation is associated with data items, it is effectively a new attribute for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/>
              <a:t>The </a:t>
            </a:r>
            <a:r>
              <a:rPr lang="en-GB" i="0" dirty="0">
                <a:solidFill>
                  <a:srgbClr val="7629FF"/>
                </a:solidFill>
              </a:rPr>
              <a:t>record</a:t>
            </a:r>
            <a:r>
              <a:rPr lang="en-GB" i="0" dirty="0"/>
              <a:t> goal saves or captures visualization elements as persistent artifacts.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/>
              <a:t>A graphical history includes a static snapshot of the view showing its current state, and these snapshots accumulate in a branching meta-visualization for the user’s entire session.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BDB9E-333A-4735-90F4-6EAFFC9B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12188"/>
            <a:ext cx="6408712" cy="17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356-8897-4F7D-A763-C8A477C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Produce: derive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8B333-DE53-4CAD-9CDD-4F366294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225FB-549A-4C36-BA97-1A089AA19151}" type="datetime1">
              <a:rPr lang="en-GB" altLang="en-GB" smtClean="0"/>
              <a:t>02/02/2021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15B4C-5D4D-4597-AB90-F4E42948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0BD9D-F384-41DD-A52E-A4B7DCD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8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AB4C0-ED2F-4E98-8245-D39B273EBC56}"/>
              </a:ext>
            </a:extLst>
          </p:cNvPr>
          <p:cNvSpPr txBox="1"/>
          <p:nvPr/>
        </p:nvSpPr>
        <p:spPr>
          <a:xfrm>
            <a:off x="395536" y="1556792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Produce new data elements based on existing data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Transform</a:t>
            </a:r>
            <a:r>
              <a:rPr lang="en-GB" sz="2000" i="0" dirty="0"/>
              <a:t> the data with new attributes based on existing 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Sometimes this is a simple change of type (e.g. discretising a variable)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Sometimes it means a mathematical calculation (e.g. linear combination of existing variables – see dimensionality reduction later in the course)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870E-5182-4E49-986B-F096B980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940536"/>
            <a:ext cx="5800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FE49B-ED92-4BF4-87B3-8C0EE059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3106688" cy="4464493"/>
          </a:xfrm>
        </p:spPr>
        <p:txBody>
          <a:bodyPr/>
          <a:lstStyle/>
          <a:p>
            <a:r>
              <a:rPr lang="en-GB" dirty="0"/>
              <a:t>The analyse use cases nearly all involve the user in searching for elements of interest</a:t>
            </a:r>
          </a:p>
          <a:p>
            <a:r>
              <a:rPr lang="en-GB" dirty="0"/>
              <a:t>Four alternatives categorised in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0E6182-7C30-41A3-BBD0-D0F4C19A0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3888" y="2277150"/>
            <a:ext cx="5531892" cy="22027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FC1C6-72F1-421B-B369-7ACD85F3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72F70-9DF2-40A9-8C31-7417F6E69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024EF-40F1-4600-831C-506787B3EEDA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75A89-CBEA-485D-913B-C15E8B025C23}"/>
              </a:ext>
            </a:extLst>
          </p:cNvPr>
          <p:cNvSpPr txBox="1"/>
          <p:nvPr/>
        </p:nvSpPr>
        <p:spPr>
          <a:xfrm>
            <a:off x="4716016" y="33265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i="0" dirty="0">
                <a:solidFill>
                  <a:srgbClr val="9A1D2B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265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C375268D-F2AC-4EC9-BE6E-4EC018D326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D519A188-7C99-47E6-BA03-DB25BD756992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98ACBC40-3662-4588-911E-87E8427BC8A9}" vid="{26C711B0-1716-4CFE-8C2B-FD34F116076E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oBtemplate.potx" id="{98ACBC40-3662-4588-911E-87E8427BC8A9}" vid="{4DAFBE5C-7818-4663-A386-7EEBE166C6E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834</Words>
  <Application>Microsoft Office PowerPoint</Application>
  <PresentationFormat>On-screen Show (4:3)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Sanchez</vt:lpstr>
      <vt:lpstr>Sanchez Regular</vt:lpstr>
      <vt:lpstr>Arial</vt:lpstr>
      <vt:lpstr>Calibri</vt:lpstr>
      <vt:lpstr>Courier New</vt:lpstr>
      <vt:lpstr>Wingdings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Visual Analytics: Task Abstraction</vt:lpstr>
      <vt:lpstr>Overview</vt:lpstr>
      <vt:lpstr>Why analyse tasks abstractly?</vt:lpstr>
      <vt:lpstr>Actions</vt:lpstr>
      <vt:lpstr>Analyse: discover</vt:lpstr>
      <vt:lpstr>Analyse: present and enjoy</vt:lpstr>
      <vt:lpstr>Produce: annotate and record</vt:lpstr>
      <vt:lpstr>Produce: derive</vt:lpstr>
      <vt:lpstr>PowerPoint Presentation</vt:lpstr>
      <vt:lpstr>Query</vt:lpstr>
      <vt:lpstr>Targets </vt:lpstr>
      <vt:lpstr>Targets: networks and spatial data</vt:lpstr>
      <vt:lpstr>Case study: comparison of tree visualisers</vt:lpstr>
      <vt:lpstr>Analysis</vt:lpstr>
      <vt:lpstr>Comparative analysis</vt:lpstr>
      <vt:lpstr>Summary</vt:lpstr>
    </vt:vector>
  </TitlesOfParts>
  <Company>뿿좐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Ian Nabney</cp:lastModifiedBy>
  <cp:revision>110</cp:revision>
  <dcterms:created xsi:type="dcterms:W3CDTF">2007-11-16T13:56:05Z</dcterms:created>
  <dcterms:modified xsi:type="dcterms:W3CDTF">2021-02-02T08:35:22Z</dcterms:modified>
</cp:coreProperties>
</file>