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drawings/drawing4.xml" ContentType="application/vnd.openxmlformats-officedocument.drawingml.chartshapes+xml"/>
  <Override PartName="/ppt/charts/chart5.xml" ContentType="application/vnd.openxmlformats-officedocument.drawingml.chart+xml"/>
  <Override PartName="/ppt/drawings/drawing5.xml" ContentType="application/vnd.openxmlformats-officedocument.drawingml.chartshapes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  <Override PartName="/ppt/charts/colors2.xml" ContentType="application/vnd.ms-office.chartcolorstyle+xml"/>
  <Override PartName="/ppt/charts/style2.xml" ContentType="application/vnd.ms-office.chartstyle+xml"/>
  <Override PartName="/ppt/charts/colors3.xml" ContentType="application/vnd.ms-office.chartcolorstyle+xml"/>
  <Override PartName="/ppt/charts/style3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68" r:id="rId2"/>
    <p:sldId id="256" r:id="rId3"/>
    <p:sldId id="267" r:id="rId4"/>
    <p:sldId id="273" r:id="rId5"/>
    <p:sldId id="257" r:id="rId6"/>
    <p:sldId id="258" r:id="rId7"/>
    <p:sldId id="259" r:id="rId8"/>
    <p:sldId id="264" r:id="rId9"/>
    <p:sldId id="260" r:id="rId10"/>
    <p:sldId id="263" r:id="rId11"/>
    <p:sldId id="265" r:id="rId12"/>
    <p:sldId id="266" r:id="rId13"/>
    <p:sldId id="270" r:id="rId14"/>
    <p:sldId id="269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2" autoAdjust="0"/>
    <p:restoredTop sz="94660"/>
  </p:normalViewPr>
  <p:slideViewPr>
    <p:cSldViewPr snapToGrid="0">
      <p:cViewPr>
        <p:scale>
          <a:sx n="80" d="100"/>
          <a:sy n="80" d="100"/>
        </p:scale>
        <p:origin x="-36" y="4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openxmlformats.org/officeDocument/2006/relationships/chartUserShapes" Target="../drawings/drawing1.xml"/><Relationship Id="rId1" Type="http://schemas.openxmlformats.org/officeDocument/2006/relationships/oleObject" Target="file:///F:\&#1085;&#1086;&#1074;&#1086;\d&#869;&#1237;taRepSr\sunShD\&#1080;&#1085;&#1089;&#1086;\trajanj%20sijanja%20sunca%20Gri&#269;%20%20&#1040;&#1053;&#1040;&#1051;&#1048;&#1047;&#1040;%20&#1055;&#1054;%20&#1052;&#1045;&#1057;&#1045;&#1062;&#1048;&#1052;&#1040;%20.xlsx" TargetMode="External"/><Relationship Id="rId4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Worksheet1.xlsx"/><Relationship Id="rId4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oleObject" Target="file:///D:\&#1089;&#1091;&#1096;&#1072;\&#1044;&#1054;&#1041;&#1054;&#1032;%20Doboi.xlsx" TargetMode="Externa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oleObject" Target="file:///D:\&#1089;&#1091;&#1096;&#1072;\&#1058;&#1056;&#1045;&#1041;&#1048;&#1034;&#1045;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openxmlformats.org/officeDocument/2006/relationships/chartUserShapes" Target="../drawings/drawing5.xml"/><Relationship Id="rId1" Type="http://schemas.openxmlformats.org/officeDocument/2006/relationships/package" Target="../embeddings/Microsoft_Excel_Worksheet2.xlsx"/><Relationship Id="rId4" Type="http://schemas.microsoft.com/office/2011/relationships/chartStyle" Target="style3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F:\DailyDataRS\pr03019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sr-Cyrl-B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9066529727262354E-2"/>
          <c:y val="6.0606060606060608E-2"/>
          <c:w val="0.91815914315058444"/>
          <c:h val="0.63063469339059885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3"/>
            <c:bubble3D val="0"/>
            <c:spPr>
              <a:ln w="38100" cap="rnd">
                <a:solidFill>
                  <a:schemeClr val="accent1"/>
                </a:solidFill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0981-415F-AA3A-8A2F32265DEA}"/>
              </c:ext>
            </c:extLst>
          </c:dPt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0.67608858675274286"/>
                  <c:y val="2.1181443228687324E-3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sr-Latn-RS"/>
                </a:p>
              </c:txPr>
            </c:trendlineLbl>
          </c:trendline>
          <c:cat>
            <c:strRef>
              <c:f>'SE HISTALP JJA1884'!$F$2:$F$146</c:f>
              <c:strCache>
                <c:ptCount val="125"/>
                <c:pt idx="0">
                  <c:v>1884-1892</c:v>
                </c:pt>
                <c:pt idx="1">
                  <c:v>1885-1893</c:v>
                </c:pt>
                <c:pt idx="2">
                  <c:v>1886-1894</c:v>
                </c:pt>
                <c:pt idx="3">
                  <c:v>1887-1895</c:v>
                </c:pt>
                <c:pt idx="4">
                  <c:v>1888-1896</c:v>
                </c:pt>
                <c:pt idx="5">
                  <c:v>1889-1897</c:v>
                </c:pt>
                <c:pt idx="6">
                  <c:v>1890-1898</c:v>
                </c:pt>
                <c:pt idx="7">
                  <c:v>1891-1899</c:v>
                </c:pt>
                <c:pt idx="8">
                  <c:v>1892-1900</c:v>
                </c:pt>
                <c:pt idx="9">
                  <c:v>1893-1901</c:v>
                </c:pt>
                <c:pt idx="10">
                  <c:v>1894-1902</c:v>
                </c:pt>
                <c:pt idx="11">
                  <c:v>1895-1903</c:v>
                </c:pt>
                <c:pt idx="12">
                  <c:v>1896-1904</c:v>
                </c:pt>
                <c:pt idx="13">
                  <c:v>1897-1905</c:v>
                </c:pt>
                <c:pt idx="14">
                  <c:v>1898-1906</c:v>
                </c:pt>
                <c:pt idx="15">
                  <c:v>1899-1907</c:v>
                </c:pt>
                <c:pt idx="16">
                  <c:v>1900-1908</c:v>
                </c:pt>
                <c:pt idx="17">
                  <c:v>1901-1909</c:v>
                </c:pt>
                <c:pt idx="18">
                  <c:v>1902-1910</c:v>
                </c:pt>
                <c:pt idx="19">
                  <c:v>1903-1911</c:v>
                </c:pt>
                <c:pt idx="20">
                  <c:v>1904-1912</c:v>
                </c:pt>
                <c:pt idx="21">
                  <c:v>1905-1913</c:v>
                </c:pt>
                <c:pt idx="22">
                  <c:v>1906-1914</c:v>
                </c:pt>
                <c:pt idx="23">
                  <c:v>1907-1915</c:v>
                </c:pt>
                <c:pt idx="24">
                  <c:v>1908-1916</c:v>
                </c:pt>
                <c:pt idx="25">
                  <c:v>1909-1917</c:v>
                </c:pt>
                <c:pt idx="26">
                  <c:v>1910-1918</c:v>
                </c:pt>
                <c:pt idx="27">
                  <c:v>1911-1919</c:v>
                </c:pt>
                <c:pt idx="28">
                  <c:v>1912-1920</c:v>
                </c:pt>
                <c:pt idx="29">
                  <c:v>1913-1921</c:v>
                </c:pt>
                <c:pt idx="30">
                  <c:v>1914-1922</c:v>
                </c:pt>
                <c:pt idx="31">
                  <c:v>1915-1923</c:v>
                </c:pt>
                <c:pt idx="32">
                  <c:v>1916-1924</c:v>
                </c:pt>
                <c:pt idx="33">
                  <c:v>1917-1925</c:v>
                </c:pt>
                <c:pt idx="34">
                  <c:v>1918-1926</c:v>
                </c:pt>
                <c:pt idx="35">
                  <c:v>1919-1927</c:v>
                </c:pt>
                <c:pt idx="36">
                  <c:v>1920-1928</c:v>
                </c:pt>
                <c:pt idx="37">
                  <c:v>1921-1929</c:v>
                </c:pt>
                <c:pt idx="38">
                  <c:v>1922-1930</c:v>
                </c:pt>
                <c:pt idx="39">
                  <c:v>1923-1931</c:v>
                </c:pt>
                <c:pt idx="40">
                  <c:v>1924-1932</c:v>
                </c:pt>
                <c:pt idx="41">
                  <c:v>1925-1933</c:v>
                </c:pt>
                <c:pt idx="42">
                  <c:v>1926-1934</c:v>
                </c:pt>
                <c:pt idx="43">
                  <c:v>1927-1935</c:v>
                </c:pt>
                <c:pt idx="44">
                  <c:v>1928-1936</c:v>
                </c:pt>
                <c:pt idx="45">
                  <c:v>1929-1937</c:v>
                </c:pt>
                <c:pt idx="46">
                  <c:v>1930-1938</c:v>
                </c:pt>
                <c:pt idx="47">
                  <c:v>1931-1939</c:v>
                </c:pt>
                <c:pt idx="48">
                  <c:v>1932-1940</c:v>
                </c:pt>
                <c:pt idx="49">
                  <c:v>1933-1941</c:v>
                </c:pt>
                <c:pt idx="50">
                  <c:v>1934-1942</c:v>
                </c:pt>
                <c:pt idx="51">
                  <c:v>1935-1943</c:v>
                </c:pt>
                <c:pt idx="52">
                  <c:v>1936-1944</c:v>
                </c:pt>
                <c:pt idx="53">
                  <c:v>1937-1945</c:v>
                </c:pt>
                <c:pt idx="54">
                  <c:v>1938-1946</c:v>
                </c:pt>
                <c:pt idx="55">
                  <c:v>1939-1947</c:v>
                </c:pt>
                <c:pt idx="56">
                  <c:v>1940-1948</c:v>
                </c:pt>
                <c:pt idx="57">
                  <c:v>1941-1949</c:v>
                </c:pt>
                <c:pt idx="58">
                  <c:v>1942-1950</c:v>
                </c:pt>
                <c:pt idx="59">
                  <c:v>1943-1951</c:v>
                </c:pt>
                <c:pt idx="60">
                  <c:v>1944-1952</c:v>
                </c:pt>
                <c:pt idx="61">
                  <c:v>1945-1953</c:v>
                </c:pt>
                <c:pt idx="62">
                  <c:v>1946-1954</c:v>
                </c:pt>
                <c:pt idx="63">
                  <c:v>1947-1955</c:v>
                </c:pt>
                <c:pt idx="64">
                  <c:v>1948-1956</c:v>
                </c:pt>
                <c:pt idx="65">
                  <c:v>1949-1957</c:v>
                </c:pt>
                <c:pt idx="66">
                  <c:v>1950-1958</c:v>
                </c:pt>
                <c:pt idx="67">
                  <c:v>1951-1959</c:v>
                </c:pt>
                <c:pt idx="68">
                  <c:v>1952-1960</c:v>
                </c:pt>
                <c:pt idx="69">
                  <c:v>1953-1961</c:v>
                </c:pt>
                <c:pt idx="70">
                  <c:v>1954-1962</c:v>
                </c:pt>
                <c:pt idx="71">
                  <c:v>1955-1963</c:v>
                </c:pt>
                <c:pt idx="72">
                  <c:v>1956-1964</c:v>
                </c:pt>
                <c:pt idx="73">
                  <c:v>1957-1965</c:v>
                </c:pt>
                <c:pt idx="74">
                  <c:v>1958-1966</c:v>
                </c:pt>
                <c:pt idx="75">
                  <c:v>1959-1967</c:v>
                </c:pt>
                <c:pt idx="76">
                  <c:v>1960-1968</c:v>
                </c:pt>
                <c:pt idx="77">
                  <c:v>1961-1969</c:v>
                </c:pt>
                <c:pt idx="78">
                  <c:v>1962-1970</c:v>
                </c:pt>
                <c:pt idx="79">
                  <c:v>1963-1971</c:v>
                </c:pt>
                <c:pt idx="80">
                  <c:v>1964-1972</c:v>
                </c:pt>
                <c:pt idx="81">
                  <c:v>1965-1973</c:v>
                </c:pt>
                <c:pt idx="82">
                  <c:v>1966-1974</c:v>
                </c:pt>
                <c:pt idx="83">
                  <c:v>1967-1975</c:v>
                </c:pt>
                <c:pt idx="84">
                  <c:v>1968-1976</c:v>
                </c:pt>
                <c:pt idx="85">
                  <c:v>1969-1977</c:v>
                </c:pt>
                <c:pt idx="86">
                  <c:v>1970-1978</c:v>
                </c:pt>
                <c:pt idx="87">
                  <c:v>1971-1979</c:v>
                </c:pt>
                <c:pt idx="88">
                  <c:v>1972-1980</c:v>
                </c:pt>
                <c:pt idx="89">
                  <c:v>1973-1981</c:v>
                </c:pt>
                <c:pt idx="90">
                  <c:v>1974-1982</c:v>
                </c:pt>
                <c:pt idx="91">
                  <c:v>1975-1983</c:v>
                </c:pt>
                <c:pt idx="92">
                  <c:v>1976-1984</c:v>
                </c:pt>
                <c:pt idx="93">
                  <c:v>1977-1985</c:v>
                </c:pt>
                <c:pt idx="94">
                  <c:v>1978-1986</c:v>
                </c:pt>
                <c:pt idx="95">
                  <c:v>1979-1987</c:v>
                </c:pt>
                <c:pt idx="96">
                  <c:v>1980-1988</c:v>
                </c:pt>
                <c:pt idx="97">
                  <c:v>1981-1989</c:v>
                </c:pt>
                <c:pt idx="98">
                  <c:v>1982-1990</c:v>
                </c:pt>
                <c:pt idx="99">
                  <c:v>1983-1991</c:v>
                </c:pt>
                <c:pt idx="100">
                  <c:v>1984-1992</c:v>
                </c:pt>
                <c:pt idx="101">
                  <c:v>1985-1993</c:v>
                </c:pt>
                <c:pt idx="102">
                  <c:v>1986-1994</c:v>
                </c:pt>
                <c:pt idx="103">
                  <c:v>1987-1995</c:v>
                </c:pt>
                <c:pt idx="104">
                  <c:v>1988-1996</c:v>
                </c:pt>
                <c:pt idx="105">
                  <c:v>1989-1997</c:v>
                </c:pt>
                <c:pt idx="106">
                  <c:v>1990-1998</c:v>
                </c:pt>
                <c:pt idx="107">
                  <c:v>1991-1999</c:v>
                </c:pt>
                <c:pt idx="108">
                  <c:v>1992-2000</c:v>
                </c:pt>
                <c:pt idx="109">
                  <c:v>1993-2001</c:v>
                </c:pt>
                <c:pt idx="110">
                  <c:v>1994-2002</c:v>
                </c:pt>
                <c:pt idx="111">
                  <c:v>1995-2003</c:v>
                </c:pt>
                <c:pt idx="112">
                  <c:v>1996-2004</c:v>
                </c:pt>
                <c:pt idx="113">
                  <c:v>1997-2005</c:v>
                </c:pt>
                <c:pt idx="114">
                  <c:v>1998-2006</c:v>
                </c:pt>
                <c:pt idx="115">
                  <c:v>1999-2007</c:v>
                </c:pt>
                <c:pt idx="116">
                  <c:v>2000-2008</c:v>
                </c:pt>
                <c:pt idx="117">
                  <c:v>2001-2009</c:v>
                </c:pt>
                <c:pt idx="118">
                  <c:v>2002-2010</c:v>
                </c:pt>
                <c:pt idx="119">
                  <c:v>2003-2011</c:v>
                </c:pt>
                <c:pt idx="120">
                  <c:v>2004-2012</c:v>
                </c:pt>
                <c:pt idx="121">
                  <c:v>2005-2013</c:v>
                </c:pt>
                <c:pt idx="122">
                  <c:v>2006-2014</c:v>
                </c:pt>
                <c:pt idx="123">
                  <c:v>2007-2015</c:v>
                </c:pt>
                <c:pt idx="124">
                  <c:v>2008-2016</c:v>
                </c:pt>
              </c:strCache>
            </c:strRef>
          </c:cat>
          <c:val>
            <c:numRef>
              <c:f>'SE HISTALP JJA1884'!$B$2:$B$146</c:f>
              <c:numCache>
                <c:formatCode>General</c:formatCode>
                <c:ptCount val="145"/>
                <c:pt idx="0">
                  <c:v>111</c:v>
                </c:pt>
                <c:pt idx="1">
                  <c:v>113.44444444444444</c:v>
                </c:pt>
                <c:pt idx="2">
                  <c:v>112.44444444444444</c:v>
                </c:pt>
                <c:pt idx="3">
                  <c:v>114.55555555555556</c:v>
                </c:pt>
                <c:pt idx="4">
                  <c:v>111.88888888888889</c:v>
                </c:pt>
                <c:pt idx="5">
                  <c:v>113.44444444444444</c:v>
                </c:pt>
                <c:pt idx="6">
                  <c:v>114.33333333333333</c:v>
                </c:pt>
                <c:pt idx="7">
                  <c:v>112.77777777777777</c:v>
                </c:pt>
                <c:pt idx="8">
                  <c:v>112.66666666666667</c:v>
                </c:pt>
                <c:pt idx="9">
                  <c:v>111</c:v>
                </c:pt>
                <c:pt idx="10">
                  <c:v>111</c:v>
                </c:pt>
                <c:pt idx="11">
                  <c:v>108.77777777777777</c:v>
                </c:pt>
                <c:pt idx="12">
                  <c:v>107.88888888888889</c:v>
                </c:pt>
                <c:pt idx="13">
                  <c:v>110.33333333333333</c:v>
                </c:pt>
                <c:pt idx="14">
                  <c:v>108.55555555555556</c:v>
                </c:pt>
                <c:pt idx="15">
                  <c:v>108.66666666666667</c:v>
                </c:pt>
                <c:pt idx="16">
                  <c:v>109.22222222222223</c:v>
                </c:pt>
                <c:pt idx="17">
                  <c:v>108</c:v>
                </c:pt>
                <c:pt idx="18">
                  <c:v>107.55555555555556</c:v>
                </c:pt>
                <c:pt idx="19">
                  <c:v>107.33333333333333</c:v>
                </c:pt>
                <c:pt idx="20">
                  <c:v>106.66666666666667</c:v>
                </c:pt>
                <c:pt idx="21">
                  <c:v>104.33333333333333</c:v>
                </c:pt>
                <c:pt idx="22">
                  <c:v>102.44444444444444</c:v>
                </c:pt>
                <c:pt idx="23">
                  <c:v>102.33333333333333</c:v>
                </c:pt>
                <c:pt idx="24">
                  <c:v>101.66666666666667</c:v>
                </c:pt>
                <c:pt idx="25">
                  <c:v>102.88888888888889</c:v>
                </c:pt>
                <c:pt idx="26">
                  <c:v>103.22222222222223</c:v>
                </c:pt>
                <c:pt idx="27">
                  <c:v>103.11111111111111</c:v>
                </c:pt>
                <c:pt idx="28">
                  <c:v>101.33333333333333</c:v>
                </c:pt>
                <c:pt idx="29">
                  <c:v>103.77777777777777</c:v>
                </c:pt>
                <c:pt idx="30">
                  <c:v>105.66666666666667</c:v>
                </c:pt>
                <c:pt idx="31">
                  <c:v>105.55555555555556</c:v>
                </c:pt>
                <c:pt idx="32">
                  <c:v>104.44444444444444</c:v>
                </c:pt>
                <c:pt idx="33">
                  <c:v>103.66666666666667</c:v>
                </c:pt>
                <c:pt idx="34">
                  <c:v>100</c:v>
                </c:pt>
                <c:pt idx="35">
                  <c:v>101.11111111111111</c:v>
                </c:pt>
                <c:pt idx="36">
                  <c:v>103.88888888888889</c:v>
                </c:pt>
                <c:pt idx="37">
                  <c:v>105.11111111111111</c:v>
                </c:pt>
                <c:pt idx="38">
                  <c:v>103.22222222222223</c:v>
                </c:pt>
                <c:pt idx="39">
                  <c:v>102.66666666666667</c:v>
                </c:pt>
                <c:pt idx="40">
                  <c:v>102.66666666666667</c:v>
                </c:pt>
                <c:pt idx="41">
                  <c:v>103.77777777777777</c:v>
                </c:pt>
                <c:pt idx="42">
                  <c:v>103.11111111111111</c:v>
                </c:pt>
                <c:pt idx="43">
                  <c:v>104.77777777777777</c:v>
                </c:pt>
                <c:pt idx="44">
                  <c:v>102.77777777777777</c:v>
                </c:pt>
                <c:pt idx="45">
                  <c:v>99</c:v>
                </c:pt>
                <c:pt idx="46">
                  <c:v>98.555555555555557</c:v>
                </c:pt>
                <c:pt idx="47">
                  <c:v>99.333333333333329</c:v>
                </c:pt>
                <c:pt idx="48">
                  <c:v>98.333333333333329</c:v>
                </c:pt>
                <c:pt idx="49">
                  <c:v>98</c:v>
                </c:pt>
                <c:pt idx="50">
                  <c:v>98.111111111111114</c:v>
                </c:pt>
                <c:pt idx="51">
                  <c:v>99.555555555555557</c:v>
                </c:pt>
                <c:pt idx="52">
                  <c:v>99.222222222222229</c:v>
                </c:pt>
                <c:pt idx="53">
                  <c:v>100.88888888888889</c:v>
                </c:pt>
                <c:pt idx="54">
                  <c:v>102.44444444444444</c:v>
                </c:pt>
                <c:pt idx="55">
                  <c:v>103.66666666666667</c:v>
                </c:pt>
                <c:pt idx="56">
                  <c:v>102.77777777777777</c:v>
                </c:pt>
                <c:pt idx="57">
                  <c:v>103.66666666666667</c:v>
                </c:pt>
                <c:pt idx="58">
                  <c:v>105.11111111111111</c:v>
                </c:pt>
                <c:pt idx="59">
                  <c:v>105.33333333333333</c:v>
                </c:pt>
                <c:pt idx="60">
                  <c:v>106.11111111111111</c:v>
                </c:pt>
                <c:pt idx="61">
                  <c:v>105.66666666666667</c:v>
                </c:pt>
                <c:pt idx="62">
                  <c:v>103.33333333333333</c:v>
                </c:pt>
                <c:pt idx="63">
                  <c:v>101.44444444444444</c:v>
                </c:pt>
                <c:pt idx="64">
                  <c:v>99.777777777777771</c:v>
                </c:pt>
                <c:pt idx="65">
                  <c:v>99.888888888888886</c:v>
                </c:pt>
                <c:pt idx="66">
                  <c:v>100.11111111111111</c:v>
                </c:pt>
                <c:pt idx="67">
                  <c:v>97.222222222222229</c:v>
                </c:pt>
                <c:pt idx="68">
                  <c:v>96.333333333333329</c:v>
                </c:pt>
                <c:pt idx="69">
                  <c:v>95.222222222222229</c:v>
                </c:pt>
                <c:pt idx="70">
                  <c:v>95.777777777777771</c:v>
                </c:pt>
                <c:pt idx="71">
                  <c:v>97</c:v>
                </c:pt>
                <c:pt idx="72">
                  <c:v>98.444444444444443</c:v>
                </c:pt>
                <c:pt idx="73">
                  <c:v>98.555555555555557</c:v>
                </c:pt>
                <c:pt idx="74">
                  <c:v>97.555555555555557</c:v>
                </c:pt>
                <c:pt idx="75">
                  <c:v>96.777777777777771</c:v>
                </c:pt>
                <c:pt idx="76">
                  <c:v>97.222222222222229</c:v>
                </c:pt>
                <c:pt idx="77">
                  <c:v>95.888888888888886</c:v>
                </c:pt>
                <c:pt idx="78">
                  <c:v>95</c:v>
                </c:pt>
                <c:pt idx="79">
                  <c:v>95.222222222222229</c:v>
                </c:pt>
                <c:pt idx="80">
                  <c:v>94</c:v>
                </c:pt>
                <c:pt idx="81">
                  <c:v>92.777777777777771</c:v>
                </c:pt>
                <c:pt idx="82">
                  <c:v>92.666666666666671</c:v>
                </c:pt>
                <c:pt idx="83">
                  <c:v>92.222222222222229</c:v>
                </c:pt>
                <c:pt idx="84">
                  <c:v>91.444444444444443</c:v>
                </c:pt>
                <c:pt idx="85">
                  <c:v>91.444444444444443</c:v>
                </c:pt>
                <c:pt idx="86">
                  <c:v>92.222222222222229</c:v>
                </c:pt>
                <c:pt idx="87">
                  <c:v>91.888888888888886</c:v>
                </c:pt>
                <c:pt idx="88">
                  <c:v>90.222222222222229</c:v>
                </c:pt>
                <c:pt idx="89">
                  <c:v>90.888888888888886</c:v>
                </c:pt>
                <c:pt idx="90">
                  <c:v>91.111111111111114</c:v>
                </c:pt>
                <c:pt idx="91">
                  <c:v>91.222222222222229</c:v>
                </c:pt>
                <c:pt idx="92">
                  <c:v>92.333333333333329</c:v>
                </c:pt>
                <c:pt idx="93">
                  <c:v>93.666666666666671</c:v>
                </c:pt>
                <c:pt idx="94">
                  <c:v>94.444444444444443</c:v>
                </c:pt>
                <c:pt idx="95">
                  <c:v>95.222222222222229</c:v>
                </c:pt>
                <c:pt idx="96">
                  <c:v>96.444444444444443</c:v>
                </c:pt>
                <c:pt idx="97">
                  <c:v>96.111111111111114</c:v>
                </c:pt>
                <c:pt idx="98">
                  <c:v>97.222222222222229</c:v>
                </c:pt>
                <c:pt idx="99">
                  <c:v>98.333333333333329</c:v>
                </c:pt>
                <c:pt idx="100">
                  <c:v>99.111111111111114</c:v>
                </c:pt>
                <c:pt idx="101">
                  <c:v>99.777777777777771</c:v>
                </c:pt>
                <c:pt idx="102">
                  <c:v>100.44444444444444</c:v>
                </c:pt>
                <c:pt idx="103">
                  <c:v>100.11111111111111</c:v>
                </c:pt>
                <c:pt idx="104">
                  <c:v>100.22222222222223</c:v>
                </c:pt>
                <c:pt idx="105">
                  <c:v>99.222222222222229</c:v>
                </c:pt>
                <c:pt idx="106">
                  <c:v>101.44444444444444</c:v>
                </c:pt>
                <c:pt idx="107">
                  <c:v>100.33333333333333</c:v>
                </c:pt>
                <c:pt idx="108">
                  <c:v>102.22222222222223</c:v>
                </c:pt>
                <c:pt idx="109">
                  <c:v>102.66666666666667</c:v>
                </c:pt>
                <c:pt idx="110">
                  <c:v>102.55555555555556</c:v>
                </c:pt>
                <c:pt idx="111">
                  <c:v>103.33333333333333</c:v>
                </c:pt>
                <c:pt idx="112">
                  <c:v>103.88888888888889</c:v>
                </c:pt>
                <c:pt idx="113">
                  <c:v>103.11111111111111</c:v>
                </c:pt>
                <c:pt idx="114">
                  <c:v>103.55555555555556</c:v>
                </c:pt>
                <c:pt idx="115">
                  <c:v>103.66666666666667</c:v>
                </c:pt>
              </c:numCache>
            </c:numRef>
          </c:val>
          <c:smooth val="0"/>
          <c:extLst xmlns:c16r2="http://schemas.microsoft.com/office/drawing/2015/06/chart"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 </c15:sqref>
                        </c15:formulaRef>
                      </c:ext>
                    </c:extLst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2-0981-415F-AA3A-8A2F32265DEA}"/>
            </c:ext>
          </c:extLst>
        </c:ser>
        <c:ser>
          <c:idx val="1"/>
          <c:order val="1"/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'SE HISTALP JJA1884'!$F$2:$F$146</c:f>
              <c:strCache>
                <c:ptCount val="125"/>
                <c:pt idx="0">
                  <c:v>1884-1892</c:v>
                </c:pt>
                <c:pt idx="1">
                  <c:v>1885-1893</c:v>
                </c:pt>
                <c:pt idx="2">
                  <c:v>1886-1894</c:v>
                </c:pt>
                <c:pt idx="3">
                  <c:v>1887-1895</c:v>
                </c:pt>
                <c:pt idx="4">
                  <c:v>1888-1896</c:v>
                </c:pt>
                <c:pt idx="5">
                  <c:v>1889-1897</c:v>
                </c:pt>
                <c:pt idx="6">
                  <c:v>1890-1898</c:v>
                </c:pt>
                <c:pt idx="7">
                  <c:v>1891-1899</c:v>
                </c:pt>
                <c:pt idx="8">
                  <c:v>1892-1900</c:v>
                </c:pt>
                <c:pt idx="9">
                  <c:v>1893-1901</c:v>
                </c:pt>
                <c:pt idx="10">
                  <c:v>1894-1902</c:v>
                </c:pt>
                <c:pt idx="11">
                  <c:v>1895-1903</c:v>
                </c:pt>
                <c:pt idx="12">
                  <c:v>1896-1904</c:v>
                </c:pt>
                <c:pt idx="13">
                  <c:v>1897-1905</c:v>
                </c:pt>
                <c:pt idx="14">
                  <c:v>1898-1906</c:v>
                </c:pt>
                <c:pt idx="15">
                  <c:v>1899-1907</c:v>
                </c:pt>
                <c:pt idx="16">
                  <c:v>1900-1908</c:v>
                </c:pt>
                <c:pt idx="17">
                  <c:v>1901-1909</c:v>
                </c:pt>
                <c:pt idx="18">
                  <c:v>1902-1910</c:v>
                </c:pt>
                <c:pt idx="19">
                  <c:v>1903-1911</c:v>
                </c:pt>
                <c:pt idx="20">
                  <c:v>1904-1912</c:v>
                </c:pt>
                <c:pt idx="21">
                  <c:v>1905-1913</c:v>
                </c:pt>
                <c:pt idx="22">
                  <c:v>1906-1914</c:v>
                </c:pt>
                <c:pt idx="23">
                  <c:v>1907-1915</c:v>
                </c:pt>
                <c:pt idx="24">
                  <c:v>1908-1916</c:v>
                </c:pt>
                <c:pt idx="25">
                  <c:v>1909-1917</c:v>
                </c:pt>
                <c:pt idx="26">
                  <c:v>1910-1918</c:v>
                </c:pt>
                <c:pt idx="27">
                  <c:v>1911-1919</c:v>
                </c:pt>
                <c:pt idx="28">
                  <c:v>1912-1920</c:v>
                </c:pt>
                <c:pt idx="29">
                  <c:v>1913-1921</c:v>
                </c:pt>
                <c:pt idx="30">
                  <c:v>1914-1922</c:v>
                </c:pt>
                <c:pt idx="31">
                  <c:v>1915-1923</c:v>
                </c:pt>
                <c:pt idx="32">
                  <c:v>1916-1924</c:v>
                </c:pt>
                <c:pt idx="33">
                  <c:v>1917-1925</c:v>
                </c:pt>
                <c:pt idx="34">
                  <c:v>1918-1926</c:v>
                </c:pt>
                <c:pt idx="35">
                  <c:v>1919-1927</c:v>
                </c:pt>
                <c:pt idx="36">
                  <c:v>1920-1928</c:v>
                </c:pt>
                <c:pt idx="37">
                  <c:v>1921-1929</c:v>
                </c:pt>
                <c:pt idx="38">
                  <c:v>1922-1930</c:v>
                </c:pt>
                <c:pt idx="39">
                  <c:v>1923-1931</c:v>
                </c:pt>
                <c:pt idx="40">
                  <c:v>1924-1932</c:v>
                </c:pt>
                <c:pt idx="41">
                  <c:v>1925-1933</c:v>
                </c:pt>
                <c:pt idx="42">
                  <c:v>1926-1934</c:v>
                </c:pt>
                <c:pt idx="43">
                  <c:v>1927-1935</c:v>
                </c:pt>
                <c:pt idx="44">
                  <c:v>1928-1936</c:v>
                </c:pt>
                <c:pt idx="45">
                  <c:v>1929-1937</c:v>
                </c:pt>
                <c:pt idx="46">
                  <c:v>1930-1938</c:v>
                </c:pt>
                <c:pt idx="47">
                  <c:v>1931-1939</c:v>
                </c:pt>
                <c:pt idx="48">
                  <c:v>1932-1940</c:v>
                </c:pt>
                <c:pt idx="49">
                  <c:v>1933-1941</c:v>
                </c:pt>
                <c:pt idx="50">
                  <c:v>1934-1942</c:v>
                </c:pt>
                <c:pt idx="51">
                  <c:v>1935-1943</c:v>
                </c:pt>
                <c:pt idx="52">
                  <c:v>1936-1944</c:v>
                </c:pt>
                <c:pt idx="53">
                  <c:v>1937-1945</c:v>
                </c:pt>
                <c:pt idx="54">
                  <c:v>1938-1946</c:v>
                </c:pt>
                <c:pt idx="55">
                  <c:v>1939-1947</c:v>
                </c:pt>
                <c:pt idx="56">
                  <c:v>1940-1948</c:v>
                </c:pt>
                <c:pt idx="57">
                  <c:v>1941-1949</c:v>
                </c:pt>
                <c:pt idx="58">
                  <c:v>1942-1950</c:v>
                </c:pt>
                <c:pt idx="59">
                  <c:v>1943-1951</c:v>
                </c:pt>
                <c:pt idx="60">
                  <c:v>1944-1952</c:v>
                </c:pt>
                <c:pt idx="61">
                  <c:v>1945-1953</c:v>
                </c:pt>
                <c:pt idx="62">
                  <c:v>1946-1954</c:v>
                </c:pt>
                <c:pt idx="63">
                  <c:v>1947-1955</c:v>
                </c:pt>
                <c:pt idx="64">
                  <c:v>1948-1956</c:v>
                </c:pt>
                <c:pt idx="65">
                  <c:v>1949-1957</c:v>
                </c:pt>
                <c:pt idx="66">
                  <c:v>1950-1958</c:v>
                </c:pt>
                <c:pt idx="67">
                  <c:v>1951-1959</c:v>
                </c:pt>
                <c:pt idx="68">
                  <c:v>1952-1960</c:v>
                </c:pt>
                <c:pt idx="69">
                  <c:v>1953-1961</c:v>
                </c:pt>
                <c:pt idx="70">
                  <c:v>1954-1962</c:v>
                </c:pt>
                <c:pt idx="71">
                  <c:v>1955-1963</c:v>
                </c:pt>
                <c:pt idx="72">
                  <c:v>1956-1964</c:v>
                </c:pt>
                <c:pt idx="73">
                  <c:v>1957-1965</c:v>
                </c:pt>
                <c:pt idx="74">
                  <c:v>1958-1966</c:v>
                </c:pt>
                <c:pt idx="75">
                  <c:v>1959-1967</c:v>
                </c:pt>
                <c:pt idx="76">
                  <c:v>1960-1968</c:v>
                </c:pt>
                <c:pt idx="77">
                  <c:v>1961-1969</c:v>
                </c:pt>
                <c:pt idx="78">
                  <c:v>1962-1970</c:v>
                </c:pt>
                <c:pt idx="79">
                  <c:v>1963-1971</c:v>
                </c:pt>
                <c:pt idx="80">
                  <c:v>1964-1972</c:v>
                </c:pt>
                <c:pt idx="81">
                  <c:v>1965-1973</c:v>
                </c:pt>
                <c:pt idx="82">
                  <c:v>1966-1974</c:v>
                </c:pt>
                <c:pt idx="83">
                  <c:v>1967-1975</c:v>
                </c:pt>
                <c:pt idx="84">
                  <c:v>1968-1976</c:v>
                </c:pt>
                <c:pt idx="85">
                  <c:v>1969-1977</c:v>
                </c:pt>
                <c:pt idx="86">
                  <c:v>1970-1978</c:v>
                </c:pt>
                <c:pt idx="87">
                  <c:v>1971-1979</c:v>
                </c:pt>
                <c:pt idx="88">
                  <c:v>1972-1980</c:v>
                </c:pt>
                <c:pt idx="89">
                  <c:v>1973-1981</c:v>
                </c:pt>
                <c:pt idx="90">
                  <c:v>1974-1982</c:v>
                </c:pt>
                <c:pt idx="91">
                  <c:v>1975-1983</c:v>
                </c:pt>
                <c:pt idx="92">
                  <c:v>1976-1984</c:v>
                </c:pt>
                <c:pt idx="93">
                  <c:v>1977-1985</c:v>
                </c:pt>
                <c:pt idx="94">
                  <c:v>1978-1986</c:v>
                </c:pt>
                <c:pt idx="95">
                  <c:v>1979-1987</c:v>
                </c:pt>
                <c:pt idx="96">
                  <c:v>1980-1988</c:v>
                </c:pt>
                <c:pt idx="97">
                  <c:v>1981-1989</c:v>
                </c:pt>
                <c:pt idx="98">
                  <c:v>1982-1990</c:v>
                </c:pt>
                <c:pt idx="99">
                  <c:v>1983-1991</c:v>
                </c:pt>
                <c:pt idx="100">
                  <c:v>1984-1992</c:v>
                </c:pt>
                <c:pt idx="101">
                  <c:v>1985-1993</c:v>
                </c:pt>
                <c:pt idx="102">
                  <c:v>1986-1994</c:v>
                </c:pt>
                <c:pt idx="103">
                  <c:v>1987-1995</c:v>
                </c:pt>
                <c:pt idx="104">
                  <c:v>1988-1996</c:v>
                </c:pt>
                <c:pt idx="105">
                  <c:v>1989-1997</c:v>
                </c:pt>
                <c:pt idx="106">
                  <c:v>1990-1998</c:v>
                </c:pt>
                <c:pt idx="107">
                  <c:v>1991-1999</c:v>
                </c:pt>
                <c:pt idx="108">
                  <c:v>1992-2000</c:v>
                </c:pt>
                <c:pt idx="109">
                  <c:v>1993-2001</c:v>
                </c:pt>
                <c:pt idx="110">
                  <c:v>1994-2002</c:v>
                </c:pt>
                <c:pt idx="111">
                  <c:v>1995-2003</c:v>
                </c:pt>
                <c:pt idx="112">
                  <c:v>1996-2004</c:v>
                </c:pt>
                <c:pt idx="113">
                  <c:v>1997-2005</c:v>
                </c:pt>
                <c:pt idx="114">
                  <c:v>1998-2006</c:v>
                </c:pt>
                <c:pt idx="115">
                  <c:v>1999-2007</c:v>
                </c:pt>
                <c:pt idx="116">
                  <c:v>2000-2008</c:v>
                </c:pt>
                <c:pt idx="117">
                  <c:v>2001-2009</c:v>
                </c:pt>
                <c:pt idx="118">
                  <c:v>2002-2010</c:v>
                </c:pt>
                <c:pt idx="119">
                  <c:v>2003-2011</c:v>
                </c:pt>
                <c:pt idx="120">
                  <c:v>2004-2012</c:v>
                </c:pt>
                <c:pt idx="121">
                  <c:v>2005-2013</c:v>
                </c:pt>
                <c:pt idx="122">
                  <c:v>2006-2014</c:v>
                </c:pt>
                <c:pt idx="123">
                  <c:v>2007-2015</c:v>
                </c:pt>
                <c:pt idx="124">
                  <c:v>2008-2016</c:v>
                </c:pt>
              </c:strCache>
            </c:strRef>
          </c:cat>
          <c:val>
            <c:numRef>
              <c:f>'SE HISTALP JJA1884'!$C$2:$C$146</c:f>
              <c:numCache>
                <c:formatCode>General</c:formatCode>
                <c:ptCount val="145"/>
                <c:pt idx="115">
                  <c:v>103.66666666666667</c:v>
                </c:pt>
                <c:pt idx="116">
                  <c:v>103.54375162845928</c:v>
                </c:pt>
                <c:pt idx="117">
                  <c:v>103.42083659025188</c:v>
                </c:pt>
                <c:pt idx="118">
                  <c:v>103.29792155204449</c:v>
                </c:pt>
                <c:pt idx="119">
                  <c:v>103.17500651383709</c:v>
                </c:pt>
                <c:pt idx="120">
                  <c:v>103.05209147562969</c:v>
                </c:pt>
                <c:pt idx="121">
                  <c:v>102.9291764374223</c:v>
                </c:pt>
                <c:pt idx="122">
                  <c:v>102.8062613992149</c:v>
                </c:pt>
                <c:pt idx="123">
                  <c:v>102.68334636100751</c:v>
                </c:pt>
                <c:pt idx="124">
                  <c:v>102.56043132280011</c:v>
                </c:pt>
                <c:pt idx="125">
                  <c:v>102.43751628459272</c:v>
                </c:pt>
                <c:pt idx="126">
                  <c:v>102.31460124638532</c:v>
                </c:pt>
                <c:pt idx="127">
                  <c:v>102.19168620817793</c:v>
                </c:pt>
                <c:pt idx="128">
                  <c:v>102.06877116997053</c:v>
                </c:pt>
                <c:pt idx="129">
                  <c:v>101.94585613176314</c:v>
                </c:pt>
                <c:pt idx="130">
                  <c:v>101.82294109355574</c:v>
                </c:pt>
                <c:pt idx="131">
                  <c:v>101.70002605534835</c:v>
                </c:pt>
                <c:pt idx="132">
                  <c:v>101.57711101714095</c:v>
                </c:pt>
                <c:pt idx="133">
                  <c:v>101.45419597893354</c:v>
                </c:pt>
                <c:pt idx="134">
                  <c:v>101.33128094072615</c:v>
                </c:pt>
                <c:pt idx="135">
                  <c:v>101.20836590251875</c:v>
                </c:pt>
                <c:pt idx="136">
                  <c:v>101.08545086431135</c:v>
                </c:pt>
                <c:pt idx="137">
                  <c:v>100.96253582610396</c:v>
                </c:pt>
                <c:pt idx="138">
                  <c:v>100.83962078789656</c:v>
                </c:pt>
                <c:pt idx="139">
                  <c:v>100.71670574968917</c:v>
                </c:pt>
                <c:pt idx="140">
                  <c:v>100.59379071148177</c:v>
                </c:pt>
                <c:pt idx="141">
                  <c:v>100.47087567327438</c:v>
                </c:pt>
                <c:pt idx="142">
                  <c:v>100.34796063506698</c:v>
                </c:pt>
                <c:pt idx="143">
                  <c:v>100.22504559685959</c:v>
                </c:pt>
                <c:pt idx="144">
                  <c:v>100.10213055865219</c:v>
                </c:pt>
              </c:numCache>
            </c:numRef>
          </c:val>
          <c:smooth val="0"/>
          <c:extLst xmlns:c16r2="http://schemas.microsoft.com/office/drawing/2015/06/chart"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 </c15:sqref>
                        </c15:formulaRef>
                      </c:ext>
                    </c:extLst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3-0981-415F-AA3A-8A2F32265DEA}"/>
            </c:ext>
          </c:extLst>
        </c:ser>
        <c:ser>
          <c:idx val="2"/>
          <c:order val="2"/>
          <c:spPr>
            <a:ln w="12700" cap="rnd">
              <a:solidFill>
                <a:srgbClr val="ED7D31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'SE HISTALP JJA1884'!$F$2:$F$146</c:f>
              <c:strCache>
                <c:ptCount val="125"/>
                <c:pt idx="0">
                  <c:v>1884-1892</c:v>
                </c:pt>
                <c:pt idx="1">
                  <c:v>1885-1893</c:v>
                </c:pt>
                <c:pt idx="2">
                  <c:v>1886-1894</c:v>
                </c:pt>
                <c:pt idx="3">
                  <c:v>1887-1895</c:v>
                </c:pt>
                <c:pt idx="4">
                  <c:v>1888-1896</c:v>
                </c:pt>
                <c:pt idx="5">
                  <c:v>1889-1897</c:v>
                </c:pt>
                <c:pt idx="6">
                  <c:v>1890-1898</c:v>
                </c:pt>
                <c:pt idx="7">
                  <c:v>1891-1899</c:v>
                </c:pt>
                <c:pt idx="8">
                  <c:v>1892-1900</c:v>
                </c:pt>
                <c:pt idx="9">
                  <c:v>1893-1901</c:v>
                </c:pt>
                <c:pt idx="10">
                  <c:v>1894-1902</c:v>
                </c:pt>
                <c:pt idx="11">
                  <c:v>1895-1903</c:v>
                </c:pt>
                <c:pt idx="12">
                  <c:v>1896-1904</c:v>
                </c:pt>
                <c:pt idx="13">
                  <c:v>1897-1905</c:v>
                </c:pt>
                <c:pt idx="14">
                  <c:v>1898-1906</c:v>
                </c:pt>
                <c:pt idx="15">
                  <c:v>1899-1907</c:v>
                </c:pt>
                <c:pt idx="16">
                  <c:v>1900-1908</c:v>
                </c:pt>
                <c:pt idx="17">
                  <c:v>1901-1909</c:v>
                </c:pt>
                <c:pt idx="18">
                  <c:v>1902-1910</c:v>
                </c:pt>
                <c:pt idx="19">
                  <c:v>1903-1911</c:v>
                </c:pt>
                <c:pt idx="20">
                  <c:v>1904-1912</c:v>
                </c:pt>
                <c:pt idx="21">
                  <c:v>1905-1913</c:v>
                </c:pt>
                <c:pt idx="22">
                  <c:v>1906-1914</c:v>
                </c:pt>
                <c:pt idx="23">
                  <c:v>1907-1915</c:v>
                </c:pt>
                <c:pt idx="24">
                  <c:v>1908-1916</c:v>
                </c:pt>
                <c:pt idx="25">
                  <c:v>1909-1917</c:v>
                </c:pt>
                <c:pt idx="26">
                  <c:v>1910-1918</c:v>
                </c:pt>
                <c:pt idx="27">
                  <c:v>1911-1919</c:v>
                </c:pt>
                <c:pt idx="28">
                  <c:v>1912-1920</c:v>
                </c:pt>
                <c:pt idx="29">
                  <c:v>1913-1921</c:v>
                </c:pt>
                <c:pt idx="30">
                  <c:v>1914-1922</c:v>
                </c:pt>
                <c:pt idx="31">
                  <c:v>1915-1923</c:v>
                </c:pt>
                <c:pt idx="32">
                  <c:v>1916-1924</c:v>
                </c:pt>
                <c:pt idx="33">
                  <c:v>1917-1925</c:v>
                </c:pt>
                <c:pt idx="34">
                  <c:v>1918-1926</c:v>
                </c:pt>
                <c:pt idx="35">
                  <c:v>1919-1927</c:v>
                </c:pt>
                <c:pt idx="36">
                  <c:v>1920-1928</c:v>
                </c:pt>
                <c:pt idx="37">
                  <c:v>1921-1929</c:v>
                </c:pt>
                <c:pt idx="38">
                  <c:v>1922-1930</c:v>
                </c:pt>
                <c:pt idx="39">
                  <c:v>1923-1931</c:v>
                </c:pt>
                <c:pt idx="40">
                  <c:v>1924-1932</c:v>
                </c:pt>
                <c:pt idx="41">
                  <c:v>1925-1933</c:v>
                </c:pt>
                <c:pt idx="42">
                  <c:v>1926-1934</c:v>
                </c:pt>
                <c:pt idx="43">
                  <c:v>1927-1935</c:v>
                </c:pt>
                <c:pt idx="44">
                  <c:v>1928-1936</c:v>
                </c:pt>
                <c:pt idx="45">
                  <c:v>1929-1937</c:v>
                </c:pt>
                <c:pt idx="46">
                  <c:v>1930-1938</c:v>
                </c:pt>
                <c:pt idx="47">
                  <c:v>1931-1939</c:v>
                </c:pt>
                <c:pt idx="48">
                  <c:v>1932-1940</c:v>
                </c:pt>
                <c:pt idx="49">
                  <c:v>1933-1941</c:v>
                </c:pt>
                <c:pt idx="50">
                  <c:v>1934-1942</c:v>
                </c:pt>
                <c:pt idx="51">
                  <c:v>1935-1943</c:v>
                </c:pt>
                <c:pt idx="52">
                  <c:v>1936-1944</c:v>
                </c:pt>
                <c:pt idx="53">
                  <c:v>1937-1945</c:v>
                </c:pt>
                <c:pt idx="54">
                  <c:v>1938-1946</c:v>
                </c:pt>
                <c:pt idx="55">
                  <c:v>1939-1947</c:v>
                </c:pt>
                <c:pt idx="56">
                  <c:v>1940-1948</c:v>
                </c:pt>
                <c:pt idx="57">
                  <c:v>1941-1949</c:v>
                </c:pt>
                <c:pt idx="58">
                  <c:v>1942-1950</c:v>
                </c:pt>
                <c:pt idx="59">
                  <c:v>1943-1951</c:v>
                </c:pt>
                <c:pt idx="60">
                  <c:v>1944-1952</c:v>
                </c:pt>
                <c:pt idx="61">
                  <c:v>1945-1953</c:v>
                </c:pt>
                <c:pt idx="62">
                  <c:v>1946-1954</c:v>
                </c:pt>
                <c:pt idx="63">
                  <c:v>1947-1955</c:v>
                </c:pt>
                <c:pt idx="64">
                  <c:v>1948-1956</c:v>
                </c:pt>
                <c:pt idx="65">
                  <c:v>1949-1957</c:v>
                </c:pt>
                <c:pt idx="66">
                  <c:v>1950-1958</c:v>
                </c:pt>
                <c:pt idx="67">
                  <c:v>1951-1959</c:v>
                </c:pt>
                <c:pt idx="68">
                  <c:v>1952-1960</c:v>
                </c:pt>
                <c:pt idx="69">
                  <c:v>1953-1961</c:v>
                </c:pt>
                <c:pt idx="70">
                  <c:v>1954-1962</c:v>
                </c:pt>
                <c:pt idx="71">
                  <c:v>1955-1963</c:v>
                </c:pt>
                <c:pt idx="72">
                  <c:v>1956-1964</c:v>
                </c:pt>
                <c:pt idx="73">
                  <c:v>1957-1965</c:v>
                </c:pt>
                <c:pt idx="74">
                  <c:v>1958-1966</c:v>
                </c:pt>
                <c:pt idx="75">
                  <c:v>1959-1967</c:v>
                </c:pt>
                <c:pt idx="76">
                  <c:v>1960-1968</c:v>
                </c:pt>
                <c:pt idx="77">
                  <c:v>1961-1969</c:v>
                </c:pt>
                <c:pt idx="78">
                  <c:v>1962-1970</c:v>
                </c:pt>
                <c:pt idx="79">
                  <c:v>1963-1971</c:v>
                </c:pt>
                <c:pt idx="80">
                  <c:v>1964-1972</c:v>
                </c:pt>
                <c:pt idx="81">
                  <c:v>1965-1973</c:v>
                </c:pt>
                <c:pt idx="82">
                  <c:v>1966-1974</c:v>
                </c:pt>
                <c:pt idx="83">
                  <c:v>1967-1975</c:v>
                </c:pt>
                <c:pt idx="84">
                  <c:v>1968-1976</c:v>
                </c:pt>
                <c:pt idx="85">
                  <c:v>1969-1977</c:v>
                </c:pt>
                <c:pt idx="86">
                  <c:v>1970-1978</c:v>
                </c:pt>
                <c:pt idx="87">
                  <c:v>1971-1979</c:v>
                </c:pt>
                <c:pt idx="88">
                  <c:v>1972-1980</c:v>
                </c:pt>
                <c:pt idx="89">
                  <c:v>1973-1981</c:v>
                </c:pt>
                <c:pt idx="90">
                  <c:v>1974-1982</c:v>
                </c:pt>
                <c:pt idx="91">
                  <c:v>1975-1983</c:v>
                </c:pt>
                <c:pt idx="92">
                  <c:v>1976-1984</c:v>
                </c:pt>
                <c:pt idx="93">
                  <c:v>1977-1985</c:v>
                </c:pt>
                <c:pt idx="94">
                  <c:v>1978-1986</c:v>
                </c:pt>
                <c:pt idx="95">
                  <c:v>1979-1987</c:v>
                </c:pt>
                <c:pt idx="96">
                  <c:v>1980-1988</c:v>
                </c:pt>
                <c:pt idx="97">
                  <c:v>1981-1989</c:v>
                </c:pt>
                <c:pt idx="98">
                  <c:v>1982-1990</c:v>
                </c:pt>
                <c:pt idx="99">
                  <c:v>1983-1991</c:v>
                </c:pt>
                <c:pt idx="100">
                  <c:v>1984-1992</c:v>
                </c:pt>
                <c:pt idx="101">
                  <c:v>1985-1993</c:v>
                </c:pt>
                <c:pt idx="102">
                  <c:v>1986-1994</c:v>
                </c:pt>
                <c:pt idx="103">
                  <c:v>1987-1995</c:v>
                </c:pt>
                <c:pt idx="104">
                  <c:v>1988-1996</c:v>
                </c:pt>
                <c:pt idx="105">
                  <c:v>1989-1997</c:v>
                </c:pt>
                <c:pt idx="106">
                  <c:v>1990-1998</c:v>
                </c:pt>
                <c:pt idx="107">
                  <c:v>1991-1999</c:v>
                </c:pt>
                <c:pt idx="108">
                  <c:v>1992-2000</c:v>
                </c:pt>
                <c:pt idx="109">
                  <c:v>1993-2001</c:v>
                </c:pt>
                <c:pt idx="110">
                  <c:v>1994-2002</c:v>
                </c:pt>
                <c:pt idx="111">
                  <c:v>1995-2003</c:v>
                </c:pt>
                <c:pt idx="112">
                  <c:v>1996-2004</c:v>
                </c:pt>
                <c:pt idx="113">
                  <c:v>1997-2005</c:v>
                </c:pt>
                <c:pt idx="114">
                  <c:v>1998-2006</c:v>
                </c:pt>
                <c:pt idx="115">
                  <c:v>1999-2007</c:v>
                </c:pt>
                <c:pt idx="116">
                  <c:v>2000-2008</c:v>
                </c:pt>
                <c:pt idx="117">
                  <c:v>2001-2009</c:v>
                </c:pt>
                <c:pt idx="118">
                  <c:v>2002-2010</c:v>
                </c:pt>
                <c:pt idx="119">
                  <c:v>2003-2011</c:v>
                </c:pt>
                <c:pt idx="120">
                  <c:v>2004-2012</c:v>
                </c:pt>
                <c:pt idx="121">
                  <c:v>2005-2013</c:v>
                </c:pt>
                <c:pt idx="122">
                  <c:v>2006-2014</c:v>
                </c:pt>
                <c:pt idx="123">
                  <c:v>2007-2015</c:v>
                </c:pt>
                <c:pt idx="124">
                  <c:v>2008-2016</c:v>
                </c:pt>
              </c:strCache>
            </c:strRef>
          </c:cat>
          <c:val>
            <c:numRef>
              <c:f>'SE HISTALP JJA1884'!$D$2:$D$146</c:f>
              <c:numCache>
                <c:formatCode>General</c:formatCode>
                <c:ptCount val="145"/>
                <c:pt idx="115" formatCode="0.00">
                  <c:v>103.66666666666667</c:v>
                </c:pt>
                <c:pt idx="116" formatCode="0.00">
                  <c:v>100.42248975211831</c:v>
                </c:pt>
                <c:pt idx="117" formatCode="0.00">
                  <c:v>99.517385689040267</c:v>
                </c:pt>
                <c:pt idx="118" formatCode="0.00">
                  <c:v>98.743119161597875</c:v>
                </c:pt>
                <c:pt idx="119" formatCode="0.00">
                  <c:v>98.049561867877486</c:v>
                </c:pt>
                <c:pt idx="120" formatCode="0.00">
                  <c:v>97.412160409468072</c:v>
                </c:pt>
                <c:pt idx="121" formatCode="0.00">
                  <c:v>96.816716773968793</c:v>
                </c:pt>
                <c:pt idx="122" formatCode="0.00">
                  <c:v>96.254145372905455</c:v>
                </c:pt>
                <c:pt idx="123" formatCode="0.00">
                  <c:v>95.718217089398024</c:v>
                </c:pt>
                <c:pt idx="124" formatCode="0.00">
                  <c:v>95.204441473301401</c:v>
                </c:pt>
                <c:pt idx="125" formatCode="0.00">
                  <c:v>94.709455299205587</c:v>
                </c:pt>
                <c:pt idx="126" formatCode="0.00">
                  <c:v>94.230662538144969</c:v>
                </c:pt>
                <c:pt idx="127" formatCode="0.00">
                  <c:v>93.766009886086536</c:v>
                </c:pt>
                <c:pt idx="128" formatCode="0.00">
                  <c:v>93.313840249819961</c:v>
                </c:pt>
                <c:pt idx="129" formatCode="0.00">
                  <c:v>92.872793455962366</c:v>
                </c:pt>
                <c:pt idx="130" formatCode="0.00">
                  <c:v>92.44173681710997</c:v>
                </c:pt>
                <c:pt idx="131" formatCode="0.00">
                  <c:v>92.019715266259681</c:v>
                </c:pt>
                <c:pt idx="132" formatCode="0.00">
                  <c:v>91.605914715072373</c:v>
                </c:pt>
                <c:pt idx="133" formatCode="0.00">
                  <c:v>91.199634587822032</c:v>
                </c:pt>
                <c:pt idx="134" formatCode="0.00">
                  <c:v>90.800266870515998</c:v>
                </c:pt>
                <c:pt idx="135" formatCode="0.00">
                  <c:v>90.407279880844555</c:v>
                </c:pt>
                <c:pt idx="136" formatCode="0.00">
                  <c:v>90.020205520870007</c:v>
                </c:pt>
                <c:pt idx="137" formatCode="0.00">
                  <c:v>89.638629140672919</c:v>
                </c:pt>
                <c:pt idx="138" formatCode="0.00">
                  <c:v>89.262181387858419</c:v>
                </c:pt>
                <c:pt idx="139" formatCode="0.00">
                  <c:v>88.890531587318705</c:v>
                </c:pt>
                <c:pt idx="140" formatCode="0.00">
                  <c:v>88.523382314232279</c:v>
                </c:pt>
                <c:pt idx="141" formatCode="0.00">
                  <c:v>88.160464907620636</c:v>
                </c:pt>
                <c:pt idx="142" formatCode="0.00">
                  <c:v>87.801535732670757</c:v>
                </c:pt>
                <c:pt idx="143" formatCode="0.00">
                  <c:v>87.446373044595958</c:v>
                </c:pt>
                <c:pt idx="144" formatCode="0.00">
                  <c:v>87.094774339835169</c:v>
                </c:pt>
              </c:numCache>
            </c:numRef>
          </c:val>
          <c:smooth val="0"/>
          <c:extLst xmlns:c16r2="http://schemas.microsoft.com/office/drawing/2015/06/chart"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 </c15:sqref>
                        </c15:formulaRef>
                      </c:ext>
                    </c:extLst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4-0981-415F-AA3A-8A2F32265DEA}"/>
            </c:ext>
          </c:extLst>
        </c:ser>
        <c:ser>
          <c:idx val="3"/>
          <c:order val="3"/>
          <c:spPr>
            <a:ln w="12700" cap="rnd">
              <a:solidFill>
                <a:srgbClr val="ED7D31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'SE HISTALP JJA1884'!$F$2:$F$146</c:f>
              <c:strCache>
                <c:ptCount val="125"/>
                <c:pt idx="0">
                  <c:v>1884-1892</c:v>
                </c:pt>
                <c:pt idx="1">
                  <c:v>1885-1893</c:v>
                </c:pt>
                <c:pt idx="2">
                  <c:v>1886-1894</c:v>
                </c:pt>
                <c:pt idx="3">
                  <c:v>1887-1895</c:v>
                </c:pt>
                <c:pt idx="4">
                  <c:v>1888-1896</c:v>
                </c:pt>
                <c:pt idx="5">
                  <c:v>1889-1897</c:v>
                </c:pt>
                <c:pt idx="6">
                  <c:v>1890-1898</c:v>
                </c:pt>
                <c:pt idx="7">
                  <c:v>1891-1899</c:v>
                </c:pt>
                <c:pt idx="8">
                  <c:v>1892-1900</c:v>
                </c:pt>
                <c:pt idx="9">
                  <c:v>1893-1901</c:v>
                </c:pt>
                <c:pt idx="10">
                  <c:v>1894-1902</c:v>
                </c:pt>
                <c:pt idx="11">
                  <c:v>1895-1903</c:v>
                </c:pt>
                <c:pt idx="12">
                  <c:v>1896-1904</c:v>
                </c:pt>
                <c:pt idx="13">
                  <c:v>1897-1905</c:v>
                </c:pt>
                <c:pt idx="14">
                  <c:v>1898-1906</c:v>
                </c:pt>
                <c:pt idx="15">
                  <c:v>1899-1907</c:v>
                </c:pt>
                <c:pt idx="16">
                  <c:v>1900-1908</c:v>
                </c:pt>
                <c:pt idx="17">
                  <c:v>1901-1909</c:v>
                </c:pt>
                <c:pt idx="18">
                  <c:v>1902-1910</c:v>
                </c:pt>
                <c:pt idx="19">
                  <c:v>1903-1911</c:v>
                </c:pt>
                <c:pt idx="20">
                  <c:v>1904-1912</c:v>
                </c:pt>
                <c:pt idx="21">
                  <c:v>1905-1913</c:v>
                </c:pt>
                <c:pt idx="22">
                  <c:v>1906-1914</c:v>
                </c:pt>
                <c:pt idx="23">
                  <c:v>1907-1915</c:v>
                </c:pt>
                <c:pt idx="24">
                  <c:v>1908-1916</c:v>
                </c:pt>
                <c:pt idx="25">
                  <c:v>1909-1917</c:v>
                </c:pt>
                <c:pt idx="26">
                  <c:v>1910-1918</c:v>
                </c:pt>
                <c:pt idx="27">
                  <c:v>1911-1919</c:v>
                </c:pt>
                <c:pt idx="28">
                  <c:v>1912-1920</c:v>
                </c:pt>
                <c:pt idx="29">
                  <c:v>1913-1921</c:v>
                </c:pt>
                <c:pt idx="30">
                  <c:v>1914-1922</c:v>
                </c:pt>
                <c:pt idx="31">
                  <c:v>1915-1923</c:v>
                </c:pt>
                <c:pt idx="32">
                  <c:v>1916-1924</c:v>
                </c:pt>
                <c:pt idx="33">
                  <c:v>1917-1925</c:v>
                </c:pt>
                <c:pt idx="34">
                  <c:v>1918-1926</c:v>
                </c:pt>
                <c:pt idx="35">
                  <c:v>1919-1927</c:v>
                </c:pt>
                <c:pt idx="36">
                  <c:v>1920-1928</c:v>
                </c:pt>
                <c:pt idx="37">
                  <c:v>1921-1929</c:v>
                </c:pt>
                <c:pt idx="38">
                  <c:v>1922-1930</c:v>
                </c:pt>
                <c:pt idx="39">
                  <c:v>1923-1931</c:v>
                </c:pt>
                <c:pt idx="40">
                  <c:v>1924-1932</c:v>
                </c:pt>
                <c:pt idx="41">
                  <c:v>1925-1933</c:v>
                </c:pt>
                <c:pt idx="42">
                  <c:v>1926-1934</c:v>
                </c:pt>
                <c:pt idx="43">
                  <c:v>1927-1935</c:v>
                </c:pt>
                <c:pt idx="44">
                  <c:v>1928-1936</c:v>
                </c:pt>
                <c:pt idx="45">
                  <c:v>1929-1937</c:v>
                </c:pt>
                <c:pt idx="46">
                  <c:v>1930-1938</c:v>
                </c:pt>
                <c:pt idx="47">
                  <c:v>1931-1939</c:v>
                </c:pt>
                <c:pt idx="48">
                  <c:v>1932-1940</c:v>
                </c:pt>
                <c:pt idx="49">
                  <c:v>1933-1941</c:v>
                </c:pt>
                <c:pt idx="50">
                  <c:v>1934-1942</c:v>
                </c:pt>
                <c:pt idx="51">
                  <c:v>1935-1943</c:v>
                </c:pt>
                <c:pt idx="52">
                  <c:v>1936-1944</c:v>
                </c:pt>
                <c:pt idx="53">
                  <c:v>1937-1945</c:v>
                </c:pt>
                <c:pt idx="54">
                  <c:v>1938-1946</c:v>
                </c:pt>
                <c:pt idx="55">
                  <c:v>1939-1947</c:v>
                </c:pt>
                <c:pt idx="56">
                  <c:v>1940-1948</c:v>
                </c:pt>
                <c:pt idx="57">
                  <c:v>1941-1949</c:v>
                </c:pt>
                <c:pt idx="58">
                  <c:v>1942-1950</c:v>
                </c:pt>
                <c:pt idx="59">
                  <c:v>1943-1951</c:v>
                </c:pt>
                <c:pt idx="60">
                  <c:v>1944-1952</c:v>
                </c:pt>
                <c:pt idx="61">
                  <c:v>1945-1953</c:v>
                </c:pt>
                <c:pt idx="62">
                  <c:v>1946-1954</c:v>
                </c:pt>
                <c:pt idx="63">
                  <c:v>1947-1955</c:v>
                </c:pt>
                <c:pt idx="64">
                  <c:v>1948-1956</c:v>
                </c:pt>
                <c:pt idx="65">
                  <c:v>1949-1957</c:v>
                </c:pt>
                <c:pt idx="66">
                  <c:v>1950-1958</c:v>
                </c:pt>
                <c:pt idx="67">
                  <c:v>1951-1959</c:v>
                </c:pt>
                <c:pt idx="68">
                  <c:v>1952-1960</c:v>
                </c:pt>
                <c:pt idx="69">
                  <c:v>1953-1961</c:v>
                </c:pt>
                <c:pt idx="70">
                  <c:v>1954-1962</c:v>
                </c:pt>
                <c:pt idx="71">
                  <c:v>1955-1963</c:v>
                </c:pt>
                <c:pt idx="72">
                  <c:v>1956-1964</c:v>
                </c:pt>
                <c:pt idx="73">
                  <c:v>1957-1965</c:v>
                </c:pt>
                <c:pt idx="74">
                  <c:v>1958-1966</c:v>
                </c:pt>
                <c:pt idx="75">
                  <c:v>1959-1967</c:v>
                </c:pt>
                <c:pt idx="76">
                  <c:v>1960-1968</c:v>
                </c:pt>
                <c:pt idx="77">
                  <c:v>1961-1969</c:v>
                </c:pt>
                <c:pt idx="78">
                  <c:v>1962-1970</c:v>
                </c:pt>
                <c:pt idx="79">
                  <c:v>1963-1971</c:v>
                </c:pt>
                <c:pt idx="80">
                  <c:v>1964-1972</c:v>
                </c:pt>
                <c:pt idx="81">
                  <c:v>1965-1973</c:v>
                </c:pt>
                <c:pt idx="82">
                  <c:v>1966-1974</c:v>
                </c:pt>
                <c:pt idx="83">
                  <c:v>1967-1975</c:v>
                </c:pt>
                <c:pt idx="84">
                  <c:v>1968-1976</c:v>
                </c:pt>
                <c:pt idx="85">
                  <c:v>1969-1977</c:v>
                </c:pt>
                <c:pt idx="86">
                  <c:v>1970-1978</c:v>
                </c:pt>
                <c:pt idx="87">
                  <c:v>1971-1979</c:v>
                </c:pt>
                <c:pt idx="88">
                  <c:v>1972-1980</c:v>
                </c:pt>
                <c:pt idx="89">
                  <c:v>1973-1981</c:v>
                </c:pt>
                <c:pt idx="90">
                  <c:v>1974-1982</c:v>
                </c:pt>
                <c:pt idx="91">
                  <c:v>1975-1983</c:v>
                </c:pt>
                <c:pt idx="92">
                  <c:v>1976-1984</c:v>
                </c:pt>
                <c:pt idx="93">
                  <c:v>1977-1985</c:v>
                </c:pt>
                <c:pt idx="94">
                  <c:v>1978-1986</c:v>
                </c:pt>
                <c:pt idx="95">
                  <c:v>1979-1987</c:v>
                </c:pt>
                <c:pt idx="96">
                  <c:v>1980-1988</c:v>
                </c:pt>
                <c:pt idx="97">
                  <c:v>1981-1989</c:v>
                </c:pt>
                <c:pt idx="98">
                  <c:v>1982-1990</c:v>
                </c:pt>
                <c:pt idx="99">
                  <c:v>1983-1991</c:v>
                </c:pt>
                <c:pt idx="100">
                  <c:v>1984-1992</c:v>
                </c:pt>
                <c:pt idx="101">
                  <c:v>1985-1993</c:v>
                </c:pt>
                <c:pt idx="102">
                  <c:v>1986-1994</c:v>
                </c:pt>
                <c:pt idx="103">
                  <c:v>1987-1995</c:v>
                </c:pt>
                <c:pt idx="104">
                  <c:v>1988-1996</c:v>
                </c:pt>
                <c:pt idx="105">
                  <c:v>1989-1997</c:v>
                </c:pt>
                <c:pt idx="106">
                  <c:v>1990-1998</c:v>
                </c:pt>
                <c:pt idx="107">
                  <c:v>1991-1999</c:v>
                </c:pt>
                <c:pt idx="108">
                  <c:v>1992-2000</c:v>
                </c:pt>
                <c:pt idx="109">
                  <c:v>1993-2001</c:v>
                </c:pt>
                <c:pt idx="110">
                  <c:v>1994-2002</c:v>
                </c:pt>
                <c:pt idx="111">
                  <c:v>1995-2003</c:v>
                </c:pt>
                <c:pt idx="112">
                  <c:v>1996-2004</c:v>
                </c:pt>
                <c:pt idx="113">
                  <c:v>1997-2005</c:v>
                </c:pt>
                <c:pt idx="114">
                  <c:v>1998-2006</c:v>
                </c:pt>
                <c:pt idx="115">
                  <c:v>1999-2007</c:v>
                </c:pt>
                <c:pt idx="116">
                  <c:v>2000-2008</c:v>
                </c:pt>
                <c:pt idx="117">
                  <c:v>2001-2009</c:v>
                </c:pt>
                <c:pt idx="118">
                  <c:v>2002-2010</c:v>
                </c:pt>
                <c:pt idx="119">
                  <c:v>2003-2011</c:v>
                </c:pt>
                <c:pt idx="120">
                  <c:v>2004-2012</c:v>
                </c:pt>
                <c:pt idx="121">
                  <c:v>2005-2013</c:v>
                </c:pt>
                <c:pt idx="122">
                  <c:v>2006-2014</c:v>
                </c:pt>
                <c:pt idx="123">
                  <c:v>2007-2015</c:v>
                </c:pt>
                <c:pt idx="124">
                  <c:v>2008-2016</c:v>
                </c:pt>
              </c:strCache>
            </c:strRef>
          </c:cat>
          <c:val>
            <c:numRef>
              <c:f>'SE HISTALP JJA1884'!$E$2:$E$146</c:f>
              <c:numCache>
                <c:formatCode>General</c:formatCode>
                <c:ptCount val="145"/>
                <c:pt idx="115" formatCode="0.00">
                  <c:v>103.66666666666667</c:v>
                </c:pt>
                <c:pt idx="116" formatCode="0.00">
                  <c:v>106.66501350480024</c:v>
                </c:pt>
                <c:pt idx="117" formatCode="0.00">
                  <c:v>107.32428749146349</c:v>
                </c:pt>
                <c:pt idx="118" formatCode="0.00">
                  <c:v>107.8527239424911</c:v>
                </c:pt>
                <c:pt idx="119" formatCode="0.00">
                  <c:v>108.30045115979669</c:v>
                </c:pt>
                <c:pt idx="120" formatCode="0.00">
                  <c:v>108.69202254179132</c:v>
                </c:pt>
                <c:pt idx="121" formatCode="0.00">
                  <c:v>109.04163610087581</c:v>
                </c:pt>
                <c:pt idx="122" formatCode="0.00">
                  <c:v>109.35837742552435</c:v>
                </c:pt>
                <c:pt idx="123" formatCode="0.00">
                  <c:v>109.64847563261699</c:v>
                </c:pt>
                <c:pt idx="124" formatCode="0.00">
                  <c:v>109.91642117229883</c:v>
                </c:pt>
                <c:pt idx="125" formatCode="0.00">
                  <c:v>110.16557726997985</c:v>
                </c:pt>
                <c:pt idx="126" formatCode="0.00">
                  <c:v>110.39853995462568</c:v>
                </c:pt>
                <c:pt idx="127" formatCode="0.00">
                  <c:v>110.61736253026932</c:v>
                </c:pt>
                <c:pt idx="128" formatCode="0.00">
                  <c:v>110.8237020901211</c:v>
                </c:pt>
                <c:pt idx="129" formatCode="0.00">
                  <c:v>111.01891880756391</c:v>
                </c:pt>
                <c:pt idx="130" formatCode="0.00">
                  <c:v>111.20414537000151</c:v>
                </c:pt>
                <c:pt idx="131" formatCode="0.00">
                  <c:v>111.38033684443701</c:v>
                </c:pt>
                <c:pt idx="132" formatCode="0.00">
                  <c:v>111.54830731920953</c:v>
                </c:pt>
                <c:pt idx="133" formatCode="0.00">
                  <c:v>111.70875737004505</c:v>
                </c:pt>
                <c:pt idx="134" formatCode="0.00">
                  <c:v>111.86229501093629</c:v>
                </c:pt>
                <c:pt idx="135" formatCode="0.00">
                  <c:v>112.00945192419294</c:v>
                </c:pt>
                <c:pt idx="136" formatCode="0.00">
                  <c:v>112.1506962077527</c:v>
                </c:pt>
                <c:pt idx="137" formatCode="0.00">
                  <c:v>112.286442511535</c:v>
                </c:pt>
                <c:pt idx="138" formatCode="0.00">
                  <c:v>112.41706018793471</c:v>
                </c:pt>
                <c:pt idx="139" formatCode="0.00">
                  <c:v>112.54287991205963</c:v>
                </c:pt>
                <c:pt idx="140" formatCode="0.00">
                  <c:v>112.66419910873127</c:v>
                </c:pt>
                <c:pt idx="141" formatCode="0.00">
                  <c:v>112.78128643892812</c:v>
                </c:pt>
                <c:pt idx="142" formatCode="0.00">
                  <c:v>112.89438553746321</c:v>
                </c:pt>
                <c:pt idx="143" formatCode="0.00">
                  <c:v>113.00371814912322</c:v>
                </c:pt>
                <c:pt idx="144" formatCode="0.00">
                  <c:v>113.10948677746921</c:v>
                </c:pt>
              </c:numCache>
            </c:numRef>
          </c:val>
          <c:smooth val="0"/>
          <c:extLst xmlns:c16r2="http://schemas.microsoft.com/office/drawing/2015/06/chart"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 </c15:sqref>
                        </c15:formulaRef>
                      </c:ext>
                    </c:extLst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5-0981-415F-AA3A-8A2F32265D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567040"/>
        <c:axId val="48568576"/>
      </c:lineChart>
      <c:catAx>
        <c:axId val="48567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48568576"/>
        <c:crosses val="autoZero"/>
        <c:auto val="1"/>
        <c:lblAlgn val="ctr"/>
        <c:lblOffset val="100"/>
        <c:noMultiLvlLbl val="0"/>
      </c:catAx>
      <c:valAx>
        <c:axId val="48568576"/>
        <c:scaling>
          <c:orientation val="minMax"/>
          <c:min val="8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48567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sr-Latn-R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sr-Cyrl-B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53339165937591E-2"/>
          <c:y val="4.6608727565030858E-2"/>
          <c:w val="0.85311408723482229"/>
          <c:h val="0.73704490674908407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numRef>
              <c:f>'јун-JULY-АВГУСТ PRC TOT'!$B$44:$B$61</c:f>
              <c:numCache>
                <c:formatCode>General</c:formatCode>
                <c:ptCount val="18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</c:numCache>
            </c:numRef>
          </c:cat>
          <c:val>
            <c:numRef>
              <c:f>'јун-JULY-АВГУСТ PRC TOT'!$N$44:$N$61</c:f>
              <c:numCache>
                <c:formatCode>0</c:formatCode>
                <c:ptCount val="18"/>
                <c:pt idx="1">
                  <c:v>108.39999999999998</c:v>
                </c:pt>
                <c:pt idx="2">
                  <c:v>94.4</c:v>
                </c:pt>
                <c:pt idx="3">
                  <c:v>389.6</c:v>
                </c:pt>
                <c:pt idx="4">
                  <c:v>109.90000000000003</c:v>
                </c:pt>
                <c:pt idx="5">
                  <c:v>-41.599999999999966</c:v>
                </c:pt>
                <c:pt idx="6">
                  <c:v>-64.899999999999977</c:v>
                </c:pt>
                <c:pt idx="7">
                  <c:v>289.5</c:v>
                </c:pt>
                <c:pt idx="8">
                  <c:v>196.10000000000002</c:v>
                </c:pt>
                <c:pt idx="9">
                  <c:v>37.799999999999955</c:v>
                </c:pt>
                <c:pt idx="10">
                  <c:v>-41.899999999999977</c:v>
                </c:pt>
                <c:pt idx="11">
                  <c:v>233.19999999999996</c:v>
                </c:pt>
                <c:pt idx="12">
                  <c:v>352.7</c:v>
                </c:pt>
                <c:pt idx="13">
                  <c:v>301.10000000000002</c:v>
                </c:pt>
                <c:pt idx="14">
                  <c:v>-184.2999999999999</c:v>
                </c:pt>
                <c:pt idx="15">
                  <c:v>355.09999999999997</c:v>
                </c:pt>
                <c:pt idx="16">
                  <c:v>15.400000000000034</c:v>
                </c:pt>
                <c:pt idx="17">
                  <c:v>362.2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4B1-4342-A120-1324A42537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521792"/>
        <c:axId val="53613696"/>
      </c:barChart>
      <c:catAx>
        <c:axId val="53521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53613696"/>
        <c:crosses val="autoZero"/>
        <c:auto val="1"/>
        <c:lblAlgn val="ctr"/>
        <c:lblOffset val="100"/>
        <c:noMultiLvlLbl val="0"/>
      </c:catAx>
      <c:valAx>
        <c:axId val="53613696"/>
        <c:scaling>
          <c:orientation val="minMax"/>
          <c:max val="400"/>
          <c:min val="-200"/>
        </c:scaling>
        <c:delete val="0"/>
        <c:axPos val="l"/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5352179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r-Latn-RS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sr-Cyrl-B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/>
            </a:pPr>
            <a:r>
              <a:rPr lang="ru-RU" sz="1400" dirty="0"/>
              <a:t>КОЛИЧИНА ПАДАВИНА </a:t>
            </a:r>
          </a:p>
          <a:p>
            <a:pPr>
              <a:defRPr sz="1400"/>
            </a:pPr>
            <a:r>
              <a:rPr lang="ru-RU" sz="1400" dirty="0"/>
              <a:t>ВЕГЕТАЦИОНИ ПЕРИОД </a:t>
            </a:r>
          </a:p>
          <a:p>
            <a:pPr>
              <a:defRPr sz="1400"/>
            </a:pPr>
            <a:r>
              <a:rPr lang="sr-Cyrl-RS" sz="1400" dirty="0"/>
              <a:t>1962</a:t>
            </a:r>
            <a:r>
              <a:rPr lang="ru-RU" sz="1400" dirty="0"/>
              <a:t>-2018 ДОБОЈ</a:t>
            </a:r>
          </a:p>
          <a:p>
            <a:pPr>
              <a:defRPr sz="1400"/>
            </a:pPr>
            <a:r>
              <a:rPr lang="ru-RU" sz="1400" dirty="0"/>
              <a:t>реф1981-2010</a:t>
            </a:r>
          </a:p>
        </c:rich>
      </c:tx>
      <c:layout>
        <c:manualLayout>
          <c:xMode val="edge"/>
          <c:yMode val="edge"/>
          <c:x val="0.12105999464702238"/>
          <c:y val="6.1000675507929994E-2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5.8645786055025829E-2"/>
          <c:y val="7.4576512106117515E-2"/>
          <c:w val="0.92684106534257849"/>
          <c:h val="0.5958114981390038"/>
        </c:manualLayout>
      </c:layout>
      <c:lineChart>
        <c:grouping val="standard"/>
        <c:varyColors val="0"/>
        <c:ser>
          <c:idx val="0"/>
          <c:order val="0"/>
          <c:tx>
            <c:strRef>
              <c:f>'208'!$Q$5</c:f>
              <c:strCache>
                <c:ptCount val="1"/>
                <c:pt idx="0">
                  <c:v>сума кише вегетациони период (4-9)</c:v>
                </c:pt>
              </c:strCache>
            </c:strRef>
          </c:tx>
          <c:spPr>
            <a:ln>
              <a:noFill/>
            </a:ln>
          </c:spPr>
          <c:dLbls>
            <c:dLbl>
              <c:idx val="39"/>
              <c:layout>
                <c:manualLayout>
                  <c:x val="-3.3868392751727421E-2"/>
                  <c:y val="-7.388668499204852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/>
                <a:lstStyle/>
                <a:p>
                  <a:pPr>
                    <a:defRPr sz="1400"/>
                  </a:pPr>
                  <a:endParaRPr lang="sr-Latn-R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49"/>
              <c:layout>
                <c:manualLayout>
                  <c:x val="-1.7557721816930369E-2"/>
                  <c:y val="4.818696847307511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/>
                <a:lstStyle/>
                <a:p>
                  <a:pPr>
                    <a:defRPr sz="1200" b="1"/>
                  </a:pPr>
                  <a:endParaRPr lang="sr-Latn-R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52"/>
              <c:layout>
                <c:manualLayout>
                  <c:x val="-3.6486149349847771E-2"/>
                  <c:y val="-3.854957477846008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/>
                <a:lstStyle/>
                <a:p>
                  <a:pPr>
                    <a:defRPr sz="1200" b="1"/>
                  </a:pPr>
                  <a:endParaRPr lang="sr-Latn-R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62"/>
              <c:layout>
                <c:manualLayout>
                  <c:x val="-3.5876584549150922E-2"/>
                  <c:y val="7.4441696435407725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A1E-4ECC-80C3-50B9EBF948E2}"/>
                </c:ext>
              </c:extLst>
            </c:dLbl>
            <c:dLbl>
              <c:idx val="65"/>
              <c:layout>
                <c:manualLayout>
                  <c:x val="-4.1856015307342738E-2"/>
                  <c:y val="-5.5831272326555791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A1E-4ECC-80C3-50B9EBF948E2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'208'!$A$20:$A$76</c:f>
              <c:numCache>
                <c:formatCode>General</c:formatCode>
                <c:ptCount val="57"/>
                <c:pt idx="0">
                  <c:v>1962</c:v>
                </c:pt>
                <c:pt idx="1">
                  <c:v>1963</c:v>
                </c:pt>
                <c:pt idx="2">
                  <c:v>1964</c:v>
                </c:pt>
                <c:pt idx="3">
                  <c:v>1965</c:v>
                </c:pt>
                <c:pt idx="4">
                  <c:v>1966</c:v>
                </c:pt>
                <c:pt idx="5">
                  <c:v>1967</c:v>
                </c:pt>
                <c:pt idx="6">
                  <c:v>1968</c:v>
                </c:pt>
                <c:pt idx="7">
                  <c:v>1969</c:v>
                </c:pt>
                <c:pt idx="8">
                  <c:v>1970</c:v>
                </c:pt>
                <c:pt idx="9">
                  <c:v>1971</c:v>
                </c:pt>
                <c:pt idx="10">
                  <c:v>1972</c:v>
                </c:pt>
                <c:pt idx="11">
                  <c:v>1973</c:v>
                </c:pt>
                <c:pt idx="12">
                  <c:v>1974</c:v>
                </c:pt>
                <c:pt idx="13">
                  <c:v>1975</c:v>
                </c:pt>
                <c:pt idx="14">
                  <c:v>1976</c:v>
                </c:pt>
                <c:pt idx="15">
                  <c:v>1977</c:v>
                </c:pt>
                <c:pt idx="16">
                  <c:v>1978</c:v>
                </c:pt>
                <c:pt idx="17">
                  <c:v>1979</c:v>
                </c:pt>
                <c:pt idx="18">
                  <c:v>1980</c:v>
                </c:pt>
                <c:pt idx="19">
                  <c:v>1981</c:v>
                </c:pt>
                <c:pt idx="20">
                  <c:v>1982</c:v>
                </c:pt>
                <c:pt idx="21">
                  <c:v>1983</c:v>
                </c:pt>
                <c:pt idx="22">
                  <c:v>1984</c:v>
                </c:pt>
                <c:pt idx="23">
                  <c:v>1985</c:v>
                </c:pt>
                <c:pt idx="24">
                  <c:v>1986</c:v>
                </c:pt>
                <c:pt idx="25">
                  <c:v>1987</c:v>
                </c:pt>
                <c:pt idx="26">
                  <c:v>1988</c:v>
                </c:pt>
                <c:pt idx="27">
                  <c:v>1989</c:v>
                </c:pt>
                <c:pt idx="28">
                  <c:v>1990</c:v>
                </c:pt>
                <c:pt idx="29">
                  <c:v>1991</c:v>
                </c:pt>
                <c:pt idx="30">
                  <c:v>1992</c:v>
                </c:pt>
                <c:pt idx="31">
                  <c:v>1993</c:v>
                </c:pt>
                <c:pt idx="32">
                  <c:v>1994</c:v>
                </c:pt>
                <c:pt idx="33">
                  <c:v>1995</c:v>
                </c:pt>
                <c:pt idx="34">
                  <c:v>1996</c:v>
                </c:pt>
                <c:pt idx="35">
                  <c:v>1997</c:v>
                </c:pt>
                <c:pt idx="36">
                  <c:v>1998</c:v>
                </c:pt>
                <c:pt idx="37">
                  <c:v>1999</c:v>
                </c:pt>
                <c:pt idx="38">
                  <c:v>2000</c:v>
                </c:pt>
                <c:pt idx="39">
                  <c:v>2001</c:v>
                </c:pt>
                <c:pt idx="40">
                  <c:v>2002</c:v>
                </c:pt>
                <c:pt idx="41">
                  <c:v>2003</c:v>
                </c:pt>
                <c:pt idx="42">
                  <c:v>2004</c:v>
                </c:pt>
                <c:pt idx="43">
                  <c:v>2005</c:v>
                </c:pt>
                <c:pt idx="44">
                  <c:v>2006</c:v>
                </c:pt>
                <c:pt idx="45">
                  <c:v>2007</c:v>
                </c:pt>
                <c:pt idx="46">
                  <c:v>2008</c:v>
                </c:pt>
                <c:pt idx="47">
                  <c:v>2009</c:v>
                </c:pt>
                <c:pt idx="48">
                  <c:v>2010</c:v>
                </c:pt>
                <c:pt idx="49">
                  <c:v>2011</c:v>
                </c:pt>
                <c:pt idx="50">
                  <c:v>2012</c:v>
                </c:pt>
                <c:pt idx="51">
                  <c:v>2013</c:v>
                </c:pt>
                <c:pt idx="52">
                  <c:v>2014</c:v>
                </c:pt>
                <c:pt idx="53">
                  <c:v>2015</c:v>
                </c:pt>
                <c:pt idx="54">
                  <c:v>2016</c:v>
                </c:pt>
                <c:pt idx="55">
                  <c:v>2017</c:v>
                </c:pt>
                <c:pt idx="56">
                  <c:v>2018</c:v>
                </c:pt>
              </c:numCache>
            </c:numRef>
          </c:cat>
          <c:val>
            <c:numRef>
              <c:f>'208'!$Q$20:$Q$76</c:f>
              <c:numCache>
                <c:formatCode>0</c:formatCode>
                <c:ptCount val="57"/>
                <c:pt idx="0">
                  <c:v>399</c:v>
                </c:pt>
                <c:pt idx="1">
                  <c:v>694</c:v>
                </c:pt>
                <c:pt idx="2">
                  <c:v>517</c:v>
                </c:pt>
                <c:pt idx="3">
                  <c:v>681</c:v>
                </c:pt>
                <c:pt idx="4">
                  <c:v>490</c:v>
                </c:pt>
                <c:pt idx="5">
                  <c:v>609</c:v>
                </c:pt>
                <c:pt idx="6">
                  <c:v>570</c:v>
                </c:pt>
                <c:pt idx="7">
                  <c:v>892</c:v>
                </c:pt>
                <c:pt idx="8">
                  <c:v>512</c:v>
                </c:pt>
                <c:pt idx="9">
                  <c:v>494</c:v>
                </c:pt>
                <c:pt idx="10">
                  <c:v>763</c:v>
                </c:pt>
                <c:pt idx="11">
                  <c:v>450</c:v>
                </c:pt>
                <c:pt idx="12">
                  <c:v>682</c:v>
                </c:pt>
                <c:pt idx="13">
                  <c:v>587</c:v>
                </c:pt>
                <c:pt idx="14">
                  <c:v>856</c:v>
                </c:pt>
                <c:pt idx="15">
                  <c:v>570</c:v>
                </c:pt>
                <c:pt idx="16">
                  <c:v>780</c:v>
                </c:pt>
                <c:pt idx="17">
                  <c:v>1067</c:v>
                </c:pt>
                <c:pt idx="18">
                  <c:v>501</c:v>
                </c:pt>
                <c:pt idx="19">
                  <c:v>516.9</c:v>
                </c:pt>
                <c:pt idx="20">
                  <c:v>364.4</c:v>
                </c:pt>
                <c:pt idx="21">
                  <c:v>512.19999999999993</c:v>
                </c:pt>
                <c:pt idx="22">
                  <c:v>970.9</c:v>
                </c:pt>
                <c:pt idx="23">
                  <c:v>271.3</c:v>
                </c:pt>
                <c:pt idx="24">
                  <c:v>491.4</c:v>
                </c:pt>
                <c:pt idx="25">
                  <c:v>607.5</c:v>
                </c:pt>
                <c:pt idx="26">
                  <c:v>535.70000000000005</c:v>
                </c:pt>
                <c:pt idx="27">
                  <c:v>651.20000000000005</c:v>
                </c:pt>
                <c:pt idx="28">
                  <c:v>386.2</c:v>
                </c:pt>
                <c:pt idx="29">
                  <c:v>584.6</c:v>
                </c:pt>
                <c:pt idx="30">
                  <c:v>435.49999999999994</c:v>
                </c:pt>
                <c:pt idx="31">
                  <c:v>371.4</c:v>
                </c:pt>
                <c:pt idx="32">
                  <c:v>561.09999999999991</c:v>
                </c:pt>
                <c:pt idx="33">
                  <c:v>1004.76</c:v>
                </c:pt>
                <c:pt idx="34">
                  <c:v>993.8</c:v>
                </c:pt>
                <c:pt idx="35">
                  <c:v>329.7</c:v>
                </c:pt>
                <c:pt idx="36">
                  <c:v>557.70000000000005</c:v>
                </c:pt>
                <c:pt idx="37">
                  <c:v>658</c:v>
                </c:pt>
                <c:pt idx="38">
                  <c:v>291.2</c:v>
                </c:pt>
                <c:pt idx="39">
                  <c:v>438.9</c:v>
                </c:pt>
                <c:pt idx="40">
                  <c:v>928.69999999999993</c:v>
                </c:pt>
                <c:pt idx="41">
                  <c:v>401.8</c:v>
                </c:pt>
                <c:pt idx="42">
                  <c:v>648.69999999999993</c:v>
                </c:pt>
                <c:pt idx="43">
                  <c:v>597.09999999999991</c:v>
                </c:pt>
                <c:pt idx="44">
                  <c:v>575.1</c:v>
                </c:pt>
                <c:pt idx="45">
                  <c:v>393.7</c:v>
                </c:pt>
                <c:pt idx="46">
                  <c:v>378.69999999999993</c:v>
                </c:pt>
                <c:pt idx="47">
                  <c:v>456.1</c:v>
                </c:pt>
                <c:pt idx="48">
                  <c:v>682.40000000000009</c:v>
                </c:pt>
                <c:pt idx="49">
                  <c:v>301.89999999999998</c:v>
                </c:pt>
                <c:pt idx="50">
                  <c:v>679.6</c:v>
                </c:pt>
                <c:pt idx="51">
                  <c:v>547.20000000000005</c:v>
                </c:pt>
                <c:pt idx="52">
                  <c:v>959.5</c:v>
                </c:pt>
                <c:pt idx="53">
                  <c:v>353.09999999999997</c:v>
                </c:pt>
                <c:pt idx="54">
                  <c:v>442.40000000000003</c:v>
                </c:pt>
                <c:pt idx="55">
                  <c:v>355.7</c:v>
                </c:pt>
                <c:pt idx="56">
                  <c:v>404.56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2A1E-4ECC-80C3-50B9EBF948E2}"/>
            </c:ext>
          </c:extLst>
        </c:ser>
        <c:ser>
          <c:idx val="1"/>
          <c:order val="1"/>
          <c:tx>
            <c:strRef>
              <c:f>'208'!$R$5</c:f>
              <c:strCache>
                <c:ptCount val="1"/>
                <c:pt idx="0">
                  <c:v>горњи терцил нормалне суме (4-9)</c:v>
                </c:pt>
              </c:strCache>
            </c:strRef>
          </c:tx>
          <c:spPr>
            <a:ln>
              <a:solidFill>
                <a:schemeClr val="accent3">
                  <a:lumMod val="75000"/>
                </a:schemeClr>
              </a:solidFill>
            </a:ln>
          </c:spPr>
          <c:marker>
            <c:symbol val="none"/>
          </c:marker>
          <c:cat>
            <c:numRef>
              <c:f>'208'!$A$20:$A$76</c:f>
              <c:numCache>
                <c:formatCode>General</c:formatCode>
                <c:ptCount val="57"/>
                <c:pt idx="0">
                  <c:v>1962</c:v>
                </c:pt>
                <c:pt idx="1">
                  <c:v>1963</c:v>
                </c:pt>
                <c:pt idx="2">
                  <c:v>1964</c:v>
                </c:pt>
                <c:pt idx="3">
                  <c:v>1965</c:v>
                </c:pt>
                <c:pt idx="4">
                  <c:v>1966</c:v>
                </c:pt>
                <c:pt idx="5">
                  <c:v>1967</c:v>
                </c:pt>
                <c:pt idx="6">
                  <c:v>1968</c:v>
                </c:pt>
                <c:pt idx="7">
                  <c:v>1969</c:v>
                </c:pt>
                <c:pt idx="8">
                  <c:v>1970</c:v>
                </c:pt>
                <c:pt idx="9">
                  <c:v>1971</c:v>
                </c:pt>
                <c:pt idx="10">
                  <c:v>1972</c:v>
                </c:pt>
                <c:pt idx="11">
                  <c:v>1973</c:v>
                </c:pt>
                <c:pt idx="12">
                  <c:v>1974</c:v>
                </c:pt>
                <c:pt idx="13">
                  <c:v>1975</c:v>
                </c:pt>
                <c:pt idx="14">
                  <c:v>1976</c:v>
                </c:pt>
                <c:pt idx="15">
                  <c:v>1977</c:v>
                </c:pt>
                <c:pt idx="16">
                  <c:v>1978</c:v>
                </c:pt>
                <c:pt idx="17">
                  <c:v>1979</c:v>
                </c:pt>
                <c:pt idx="18">
                  <c:v>1980</c:v>
                </c:pt>
                <c:pt idx="19">
                  <c:v>1981</c:v>
                </c:pt>
                <c:pt idx="20">
                  <c:v>1982</c:v>
                </c:pt>
                <c:pt idx="21">
                  <c:v>1983</c:v>
                </c:pt>
                <c:pt idx="22">
                  <c:v>1984</c:v>
                </c:pt>
                <c:pt idx="23">
                  <c:v>1985</c:v>
                </c:pt>
                <c:pt idx="24">
                  <c:v>1986</c:v>
                </c:pt>
                <c:pt idx="25">
                  <c:v>1987</c:v>
                </c:pt>
                <c:pt idx="26">
                  <c:v>1988</c:v>
                </c:pt>
                <c:pt idx="27">
                  <c:v>1989</c:v>
                </c:pt>
                <c:pt idx="28">
                  <c:v>1990</c:v>
                </c:pt>
                <c:pt idx="29">
                  <c:v>1991</c:v>
                </c:pt>
                <c:pt idx="30">
                  <c:v>1992</c:v>
                </c:pt>
                <c:pt idx="31">
                  <c:v>1993</c:v>
                </c:pt>
                <c:pt idx="32">
                  <c:v>1994</c:v>
                </c:pt>
                <c:pt idx="33">
                  <c:v>1995</c:v>
                </c:pt>
                <c:pt idx="34">
                  <c:v>1996</c:v>
                </c:pt>
                <c:pt idx="35">
                  <c:v>1997</c:v>
                </c:pt>
                <c:pt idx="36">
                  <c:v>1998</c:v>
                </c:pt>
                <c:pt idx="37">
                  <c:v>1999</c:v>
                </c:pt>
                <c:pt idx="38">
                  <c:v>2000</c:v>
                </c:pt>
                <c:pt idx="39">
                  <c:v>2001</c:v>
                </c:pt>
                <c:pt idx="40">
                  <c:v>2002</c:v>
                </c:pt>
                <c:pt idx="41">
                  <c:v>2003</c:v>
                </c:pt>
                <c:pt idx="42">
                  <c:v>2004</c:v>
                </c:pt>
                <c:pt idx="43">
                  <c:v>2005</c:v>
                </c:pt>
                <c:pt idx="44">
                  <c:v>2006</c:v>
                </c:pt>
                <c:pt idx="45">
                  <c:v>2007</c:v>
                </c:pt>
                <c:pt idx="46">
                  <c:v>2008</c:v>
                </c:pt>
                <c:pt idx="47">
                  <c:v>2009</c:v>
                </c:pt>
                <c:pt idx="48">
                  <c:v>2010</c:v>
                </c:pt>
                <c:pt idx="49">
                  <c:v>2011</c:v>
                </c:pt>
                <c:pt idx="50">
                  <c:v>2012</c:v>
                </c:pt>
                <c:pt idx="51">
                  <c:v>2013</c:v>
                </c:pt>
                <c:pt idx="52">
                  <c:v>2014</c:v>
                </c:pt>
                <c:pt idx="53">
                  <c:v>2015</c:v>
                </c:pt>
                <c:pt idx="54">
                  <c:v>2016</c:v>
                </c:pt>
                <c:pt idx="55">
                  <c:v>2017</c:v>
                </c:pt>
                <c:pt idx="56">
                  <c:v>2018</c:v>
                </c:pt>
              </c:numCache>
            </c:numRef>
          </c:cat>
          <c:val>
            <c:numRef>
              <c:f>'208'!$R$20:$R$76</c:f>
              <c:numCache>
                <c:formatCode>0</c:formatCode>
                <c:ptCount val="57"/>
                <c:pt idx="0">
                  <c:v>585.87874999999997</c:v>
                </c:pt>
                <c:pt idx="1">
                  <c:v>585.87874999999997</c:v>
                </c:pt>
                <c:pt idx="2">
                  <c:v>585.87874999999997</c:v>
                </c:pt>
                <c:pt idx="3">
                  <c:v>585.87874999999997</c:v>
                </c:pt>
                <c:pt idx="4">
                  <c:v>585.87874999999997</c:v>
                </c:pt>
                <c:pt idx="5">
                  <c:v>585.87874999999997</c:v>
                </c:pt>
                <c:pt idx="6">
                  <c:v>585.87874999999997</c:v>
                </c:pt>
                <c:pt idx="7">
                  <c:v>585.87874999999997</c:v>
                </c:pt>
                <c:pt idx="8">
                  <c:v>585.87874999999997</c:v>
                </c:pt>
                <c:pt idx="9">
                  <c:v>585.87874999999997</c:v>
                </c:pt>
                <c:pt idx="10">
                  <c:v>585.87874999999997</c:v>
                </c:pt>
                <c:pt idx="11">
                  <c:v>585.87874999999997</c:v>
                </c:pt>
                <c:pt idx="12">
                  <c:v>585.87874999999997</c:v>
                </c:pt>
                <c:pt idx="13">
                  <c:v>585.87874999999997</c:v>
                </c:pt>
                <c:pt idx="14">
                  <c:v>585.87874999999997</c:v>
                </c:pt>
                <c:pt idx="15">
                  <c:v>585.87874999999997</c:v>
                </c:pt>
                <c:pt idx="16">
                  <c:v>585.87874999999997</c:v>
                </c:pt>
                <c:pt idx="17">
                  <c:v>585.87874999999997</c:v>
                </c:pt>
                <c:pt idx="18">
                  <c:v>585.87874999999997</c:v>
                </c:pt>
                <c:pt idx="19">
                  <c:v>585.87874999999997</c:v>
                </c:pt>
                <c:pt idx="20">
                  <c:v>585.87874999999997</c:v>
                </c:pt>
                <c:pt idx="21">
                  <c:v>585.87874999999997</c:v>
                </c:pt>
                <c:pt idx="22">
                  <c:v>585.87874999999997</c:v>
                </c:pt>
                <c:pt idx="23">
                  <c:v>585.87874999999997</c:v>
                </c:pt>
                <c:pt idx="24">
                  <c:v>585.87874999999997</c:v>
                </c:pt>
                <c:pt idx="25">
                  <c:v>585.87874999999997</c:v>
                </c:pt>
                <c:pt idx="26">
                  <c:v>585.87874999999997</c:v>
                </c:pt>
                <c:pt idx="27">
                  <c:v>585.87874999999997</c:v>
                </c:pt>
                <c:pt idx="28">
                  <c:v>585.87874999999997</c:v>
                </c:pt>
                <c:pt idx="29">
                  <c:v>585.87874999999997</c:v>
                </c:pt>
                <c:pt idx="30">
                  <c:v>585.87874999999997</c:v>
                </c:pt>
                <c:pt idx="31">
                  <c:v>585.87874999999997</c:v>
                </c:pt>
                <c:pt idx="32">
                  <c:v>585.87874999999997</c:v>
                </c:pt>
                <c:pt idx="33">
                  <c:v>585.87874999999997</c:v>
                </c:pt>
                <c:pt idx="34">
                  <c:v>585.87874999999997</c:v>
                </c:pt>
                <c:pt idx="35">
                  <c:v>585.87874999999997</c:v>
                </c:pt>
                <c:pt idx="36">
                  <c:v>585.87874999999997</c:v>
                </c:pt>
                <c:pt idx="37">
                  <c:v>585.87874999999997</c:v>
                </c:pt>
                <c:pt idx="38">
                  <c:v>585.87874999999997</c:v>
                </c:pt>
                <c:pt idx="39">
                  <c:v>585.87874999999997</c:v>
                </c:pt>
                <c:pt idx="40">
                  <c:v>585.87874999999997</c:v>
                </c:pt>
                <c:pt idx="41">
                  <c:v>585.87874999999997</c:v>
                </c:pt>
                <c:pt idx="42">
                  <c:v>585.87874999999997</c:v>
                </c:pt>
                <c:pt idx="43">
                  <c:v>585.87874999999997</c:v>
                </c:pt>
                <c:pt idx="44">
                  <c:v>585.87874999999997</c:v>
                </c:pt>
                <c:pt idx="45">
                  <c:v>585.87874999999997</c:v>
                </c:pt>
                <c:pt idx="46">
                  <c:v>585.87874999999997</c:v>
                </c:pt>
                <c:pt idx="47">
                  <c:v>585.87874999999997</c:v>
                </c:pt>
                <c:pt idx="48">
                  <c:v>585.87874999999997</c:v>
                </c:pt>
                <c:pt idx="49">
                  <c:v>585.87874999999997</c:v>
                </c:pt>
                <c:pt idx="50">
                  <c:v>585.87874999999997</c:v>
                </c:pt>
                <c:pt idx="51">
                  <c:v>585.87874999999997</c:v>
                </c:pt>
                <c:pt idx="52">
                  <c:v>585.87874999999997</c:v>
                </c:pt>
                <c:pt idx="53">
                  <c:v>585.87874999999997</c:v>
                </c:pt>
                <c:pt idx="54">
                  <c:v>585.87874999999997</c:v>
                </c:pt>
                <c:pt idx="55">
                  <c:v>585.87874999999997</c:v>
                </c:pt>
                <c:pt idx="56">
                  <c:v>585.87874999999997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7-2A1E-4ECC-80C3-50B9EBF948E2}"/>
            </c:ext>
          </c:extLst>
        </c:ser>
        <c:ser>
          <c:idx val="2"/>
          <c:order val="2"/>
          <c:tx>
            <c:strRef>
              <c:f>'208'!$S$5</c:f>
              <c:strCache>
                <c:ptCount val="1"/>
                <c:pt idx="0">
                  <c:v>доњи терцил нормалне суме (4-9)</c:v>
                </c:pt>
              </c:strCache>
            </c:strRef>
          </c:tx>
          <c:marker>
            <c:symbol val="none"/>
          </c:marker>
          <c:cat>
            <c:numRef>
              <c:f>'208'!$A$20:$A$76</c:f>
              <c:numCache>
                <c:formatCode>General</c:formatCode>
                <c:ptCount val="57"/>
                <c:pt idx="0">
                  <c:v>1962</c:v>
                </c:pt>
                <c:pt idx="1">
                  <c:v>1963</c:v>
                </c:pt>
                <c:pt idx="2">
                  <c:v>1964</c:v>
                </c:pt>
                <c:pt idx="3">
                  <c:v>1965</c:v>
                </c:pt>
                <c:pt idx="4">
                  <c:v>1966</c:v>
                </c:pt>
                <c:pt idx="5">
                  <c:v>1967</c:v>
                </c:pt>
                <c:pt idx="6">
                  <c:v>1968</c:v>
                </c:pt>
                <c:pt idx="7">
                  <c:v>1969</c:v>
                </c:pt>
                <c:pt idx="8">
                  <c:v>1970</c:v>
                </c:pt>
                <c:pt idx="9">
                  <c:v>1971</c:v>
                </c:pt>
                <c:pt idx="10">
                  <c:v>1972</c:v>
                </c:pt>
                <c:pt idx="11">
                  <c:v>1973</c:v>
                </c:pt>
                <c:pt idx="12">
                  <c:v>1974</c:v>
                </c:pt>
                <c:pt idx="13">
                  <c:v>1975</c:v>
                </c:pt>
                <c:pt idx="14">
                  <c:v>1976</c:v>
                </c:pt>
                <c:pt idx="15">
                  <c:v>1977</c:v>
                </c:pt>
                <c:pt idx="16">
                  <c:v>1978</c:v>
                </c:pt>
                <c:pt idx="17">
                  <c:v>1979</c:v>
                </c:pt>
                <c:pt idx="18">
                  <c:v>1980</c:v>
                </c:pt>
                <c:pt idx="19">
                  <c:v>1981</c:v>
                </c:pt>
                <c:pt idx="20">
                  <c:v>1982</c:v>
                </c:pt>
                <c:pt idx="21">
                  <c:v>1983</c:v>
                </c:pt>
                <c:pt idx="22">
                  <c:v>1984</c:v>
                </c:pt>
                <c:pt idx="23">
                  <c:v>1985</c:v>
                </c:pt>
                <c:pt idx="24">
                  <c:v>1986</c:v>
                </c:pt>
                <c:pt idx="25">
                  <c:v>1987</c:v>
                </c:pt>
                <c:pt idx="26">
                  <c:v>1988</c:v>
                </c:pt>
                <c:pt idx="27">
                  <c:v>1989</c:v>
                </c:pt>
                <c:pt idx="28">
                  <c:v>1990</c:v>
                </c:pt>
                <c:pt idx="29">
                  <c:v>1991</c:v>
                </c:pt>
                <c:pt idx="30">
                  <c:v>1992</c:v>
                </c:pt>
                <c:pt idx="31">
                  <c:v>1993</c:v>
                </c:pt>
                <c:pt idx="32">
                  <c:v>1994</c:v>
                </c:pt>
                <c:pt idx="33">
                  <c:v>1995</c:v>
                </c:pt>
                <c:pt idx="34">
                  <c:v>1996</c:v>
                </c:pt>
                <c:pt idx="35">
                  <c:v>1997</c:v>
                </c:pt>
                <c:pt idx="36">
                  <c:v>1998</c:v>
                </c:pt>
                <c:pt idx="37">
                  <c:v>1999</c:v>
                </c:pt>
                <c:pt idx="38">
                  <c:v>2000</c:v>
                </c:pt>
                <c:pt idx="39">
                  <c:v>2001</c:v>
                </c:pt>
                <c:pt idx="40">
                  <c:v>2002</c:v>
                </c:pt>
                <c:pt idx="41">
                  <c:v>2003</c:v>
                </c:pt>
                <c:pt idx="42">
                  <c:v>2004</c:v>
                </c:pt>
                <c:pt idx="43">
                  <c:v>2005</c:v>
                </c:pt>
                <c:pt idx="44">
                  <c:v>2006</c:v>
                </c:pt>
                <c:pt idx="45">
                  <c:v>2007</c:v>
                </c:pt>
                <c:pt idx="46">
                  <c:v>2008</c:v>
                </c:pt>
                <c:pt idx="47">
                  <c:v>2009</c:v>
                </c:pt>
                <c:pt idx="48">
                  <c:v>2010</c:v>
                </c:pt>
                <c:pt idx="49">
                  <c:v>2011</c:v>
                </c:pt>
                <c:pt idx="50">
                  <c:v>2012</c:v>
                </c:pt>
                <c:pt idx="51">
                  <c:v>2013</c:v>
                </c:pt>
                <c:pt idx="52">
                  <c:v>2014</c:v>
                </c:pt>
                <c:pt idx="53">
                  <c:v>2015</c:v>
                </c:pt>
                <c:pt idx="54">
                  <c:v>2016</c:v>
                </c:pt>
                <c:pt idx="55">
                  <c:v>2017</c:v>
                </c:pt>
                <c:pt idx="56">
                  <c:v>2018</c:v>
                </c:pt>
              </c:numCache>
            </c:numRef>
          </c:cat>
          <c:val>
            <c:numRef>
              <c:f>'208'!$S$20:$S$76</c:f>
              <c:numCache>
                <c:formatCode>0</c:formatCode>
                <c:ptCount val="57"/>
                <c:pt idx="0">
                  <c:v>438.55217999999996</c:v>
                </c:pt>
                <c:pt idx="1">
                  <c:v>438.55217999999996</c:v>
                </c:pt>
                <c:pt idx="2">
                  <c:v>438.55217999999996</c:v>
                </c:pt>
                <c:pt idx="3">
                  <c:v>438.55217999999996</c:v>
                </c:pt>
                <c:pt idx="4">
                  <c:v>438.55217999999996</c:v>
                </c:pt>
                <c:pt idx="5">
                  <c:v>438.55217999999996</c:v>
                </c:pt>
                <c:pt idx="6">
                  <c:v>438.55217999999996</c:v>
                </c:pt>
                <c:pt idx="7">
                  <c:v>438.55217999999996</c:v>
                </c:pt>
                <c:pt idx="8">
                  <c:v>438.55217999999996</c:v>
                </c:pt>
                <c:pt idx="9">
                  <c:v>438.55217999999996</c:v>
                </c:pt>
                <c:pt idx="10">
                  <c:v>438.55217999999996</c:v>
                </c:pt>
                <c:pt idx="11">
                  <c:v>438.55217999999996</c:v>
                </c:pt>
                <c:pt idx="12">
                  <c:v>438.55217999999996</c:v>
                </c:pt>
                <c:pt idx="13">
                  <c:v>438.55217999999996</c:v>
                </c:pt>
                <c:pt idx="14">
                  <c:v>438.55217999999996</c:v>
                </c:pt>
                <c:pt idx="15">
                  <c:v>438.55217999999996</c:v>
                </c:pt>
                <c:pt idx="16">
                  <c:v>438.55217999999996</c:v>
                </c:pt>
                <c:pt idx="17">
                  <c:v>438.55217999999996</c:v>
                </c:pt>
                <c:pt idx="18">
                  <c:v>438.55217999999996</c:v>
                </c:pt>
                <c:pt idx="19">
                  <c:v>438.55217999999996</c:v>
                </c:pt>
                <c:pt idx="20">
                  <c:v>438.55217999999996</c:v>
                </c:pt>
                <c:pt idx="21">
                  <c:v>438.55217999999996</c:v>
                </c:pt>
                <c:pt idx="22">
                  <c:v>438.55217999999996</c:v>
                </c:pt>
                <c:pt idx="23">
                  <c:v>438.55217999999996</c:v>
                </c:pt>
                <c:pt idx="24">
                  <c:v>438.55217999999996</c:v>
                </c:pt>
                <c:pt idx="25">
                  <c:v>438.55217999999996</c:v>
                </c:pt>
                <c:pt idx="26">
                  <c:v>438.55217999999996</c:v>
                </c:pt>
                <c:pt idx="27">
                  <c:v>438.55217999999996</c:v>
                </c:pt>
                <c:pt idx="28">
                  <c:v>438.55217999999996</c:v>
                </c:pt>
                <c:pt idx="29">
                  <c:v>438.55217999999996</c:v>
                </c:pt>
                <c:pt idx="30">
                  <c:v>438.55217999999996</c:v>
                </c:pt>
                <c:pt idx="31">
                  <c:v>438.55217999999996</c:v>
                </c:pt>
                <c:pt idx="32">
                  <c:v>438.55217999999996</c:v>
                </c:pt>
                <c:pt idx="33">
                  <c:v>438.55217999999996</c:v>
                </c:pt>
                <c:pt idx="34">
                  <c:v>438.55217999999996</c:v>
                </c:pt>
                <c:pt idx="35">
                  <c:v>438.55217999999996</c:v>
                </c:pt>
                <c:pt idx="36">
                  <c:v>438.55217999999996</c:v>
                </c:pt>
                <c:pt idx="37">
                  <c:v>438.55217999999996</c:v>
                </c:pt>
                <c:pt idx="38">
                  <c:v>438.55217999999996</c:v>
                </c:pt>
                <c:pt idx="39">
                  <c:v>438.55217999999996</c:v>
                </c:pt>
                <c:pt idx="40">
                  <c:v>438.55217999999996</c:v>
                </c:pt>
                <c:pt idx="41">
                  <c:v>438.55217999999996</c:v>
                </c:pt>
                <c:pt idx="42">
                  <c:v>438.55217999999996</c:v>
                </c:pt>
                <c:pt idx="43">
                  <c:v>438.55217999999996</c:v>
                </c:pt>
                <c:pt idx="44">
                  <c:v>438.55217999999996</c:v>
                </c:pt>
                <c:pt idx="45">
                  <c:v>438.55217999999996</c:v>
                </c:pt>
                <c:pt idx="46">
                  <c:v>438.55217999999996</c:v>
                </c:pt>
                <c:pt idx="47">
                  <c:v>438.55217999999996</c:v>
                </c:pt>
                <c:pt idx="48">
                  <c:v>438.55217999999996</c:v>
                </c:pt>
                <c:pt idx="49">
                  <c:v>438.55217999999996</c:v>
                </c:pt>
                <c:pt idx="50">
                  <c:v>438.55217999999996</c:v>
                </c:pt>
                <c:pt idx="51">
                  <c:v>438.55217999999996</c:v>
                </c:pt>
                <c:pt idx="52">
                  <c:v>438.55217999999996</c:v>
                </c:pt>
                <c:pt idx="53">
                  <c:v>438.55217999999996</c:v>
                </c:pt>
                <c:pt idx="54">
                  <c:v>438.55217999999996</c:v>
                </c:pt>
                <c:pt idx="55">
                  <c:v>438.55217999999996</c:v>
                </c:pt>
                <c:pt idx="56">
                  <c:v>438.55217999999996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8-2A1E-4ECC-80C3-50B9EBF948E2}"/>
            </c:ext>
          </c:extLst>
        </c:ser>
        <c:ser>
          <c:idx val="3"/>
          <c:order val="3"/>
          <c:tx>
            <c:strRef>
              <c:f>'208'!$T$5</c:f>
              <c:strCache>
                <c:ptCount val="1"/>
                <c:pt idx="0">
                  <c:v>граница екстр.  суше</c:v>
                </c:pt>
              </c:strCache>
            </c:strRef>
          </c:tx>
          <c:spPr>
            <a:ln w="12700">
              <a:solidFill>
                <a:srgbClr val="C00000"/>
              </a:solidFill>
              <a:prstDash val="sysDash"/>
            </a:ln>
          </c:spPr>
          <c:marker>
            <c:symbol val="none"/>
          </c:marker>
          <c:cat>
            <c:numRef>
              <c:f>'208'!$A$20:$A$76</c:f>
              <c:numCache>
                <c:formatCode>General</c:formatCode>
                <c:ptCount val="57"/>
                <c:pt idx="0">
                  <c:v>1962</c:v>
                </c:pt>
                <c:pt idx="1">
                  <c:v>1963</c:v>
                </c:pt>
                <c:pt idx="2">
                  <c:v>1964</c:v>
                </c:pt>
                <c:pt idx="3">
                  <c:v>1965</c:v>
                </c:pt>
                <c:pt idx="4">
                  <c:v>1966</c:v>
                </c:pt>
                <c:pt idx="5">
                  <c:v>1967</c:v>
                </c:pt>
                <c:pt idx="6">
                  <c:v>1968</c:v>
                </c:pt>
                <c:pt idx="7">
                  <c:v>1969</c:v>
                </c:pt>
                <c:pt idx="8">
                  <c:v>1970</c:v>
                </c:pt>
                <c:pt idx="9">
                  <c:v>1971</c:v>
                </c:pt>
                <c:pt idx="10">
                  <c:v>1972</c:v>
                </c:pt>
                <c:pt idx="11">
                  <c:v>1973</c:v>
                </c:pt>
                <c:pt idx="12">
                  <c:v>1974</c:v>
                </c:pt>
                <c:pt idx="13">
                  <c:v>1975</c:v>
                </c:pt>
                <c:pt idx="14">
                  <c:v>1976</c:v>
                </c:pt>
                <c:pt idx="15">
                  <c:v>1977</c:v>
                </c:pt>
                <c:pt idx="16">
                  <c:v>1978</c:v>
                </c:pt>
                <c:pt idx="17">
                  <c:v>1979</c:v>
                </c:pt>
                <c:pt idx="18">
                  <c:v>1980</c:v>
                </c:pt>
                <c:pt idx="19">
                  <c:v>1981</c:v>
                </c:pt>
                <c:pt idx="20">
                  <c:v>1982</c:v>
                </c:pt>
                <c:pt idx="21">
                  <c:v>1983</c:v>
                </c:pt>
                <c:pt idx="22">
                  <c:v>1984</c:v>
                </c:pt>
                <c:pt idx="23">
                  <c:v>1985</c:v>
                </c:pt>
                <c:pt idx="24">
                  <c:v>1986</c:v>
                </c:pt>
                <c:pt idx="25">
                  <c:v>1987</c:v>
                </c:pt>
                <c:pt idx="26">
                  <c:v>1988</c:v>
                </c:pt>
                <c:pt idx="27">
                  <c:v>1989</c:v>
                </c:pt>
                <c:pt idx="28">
                  <c:v>1990</c:v>
                </c:pt>
                <c:pt idx="29">
                  <c:v>1991</c:v>
                </c:pt>
                <c:pt idx="30">
                  <c:v>1992</c:v>
                </c:pt>
                <c:pt idx="31">
                  <c:v>1993</c:v>
                </c:pt>
                <c:pt idx="32">
                  <c:v>1994</c:v>
                </c:pt>
                <c:pt idx="33">
                  <c:v>1995</c:v>
                </c:pt>
                <c:pt idx="34">
                  <c:v>1996</c:v>
                </c:pt>
                <c:pt idx="35">
                  <c:v>1997</c:v>
                </c:pt>
                <c:pt idx="36">
                  <c:v>1998</c:v>
                </c:pt>
                <c:pt idx="37">
                  <c:v>1999</c:v>
                </c:pt>
                <c:pt idx="38">
                  <c:v>2000</c:v>
                </c:pt>
                <c:pt idx="39">
                  <c:v>2001</c:v>
                </c:pt>
                <c:pt idx="40">
                  <c:v>2002</c:v>
                </c:pt>
                <c:pt idx="41">
                  <c:v>2003</c:v>
                </c:pt>
                <c:pt idx="42">
                  <c:v>2004</c:v>
                </c:pt>
                <c:pt idx="43">
                  <c:v>2005</c:v>
                </c:pt>
                <c:pt idx="44">
                  <c:v>2006</c:v>
                </c:pt>
                <c:pt idx="45">
                  <c:v>2007</c:v>
                </c:pt>
                <c:pt idx="46">
                  <c:v>2008</c:v>
                </c:pt>
                <c:pt idx="47">
                  <c:v>2009</c:v>
                </c:pt>
                <c:pt idx="48">
                  <c:v>2010</c:v>
                </c:pt>
                <c:pt idx="49">
                  <c:v>2011</c:v>
                </c:pt>
                <c:pt idx="50">
                  <c:v>2012</c:v>
                </c:pt>
                <c:pt idx="51">
                  <c:v>2013</c:v>
                </c:pt>
                <c:pt idx="52">
                  <c:v>2014</c:v>
                </c:pt>
                <c:pt idx="53">
                  <c:v>2015</c:v>
                </c:pt>
                <c:pt idx="54">
                  <c:v>2016</c:v>
                </c:pt>
                <c:pt idx="55">
                  <c:v>2017</c:v>
                </c:pt>
                <c:pt idx="56">
                  <c:v>2018</c:v>
                </c:pt>
              </c:numCache>
            </c:numRef>
          </c:cat>
          <c:val>
            <c:numRef>
              <c:f>'208'!$T$20:$T$76</c:f>
              <c:numCache>
                <c:formatCode>0</c:formatCode>
                <c:ptCount val="57"/>
                <c:pt idx="0">
                  <c:v>350.86699999999996</c:v>
                </c:pt>
                <c:pt idx="1">
                  <c:v>350.86699999999996</c:v>
                </c:pt>
                <c:pt idx="2">
                  <c:v>350.86699999999996</c:v>
                </c:pt>
                <c:pt idx="3">
                  <c:v>350.86699999999996</c:v>
                </c:pt>
                <c:pt idx="4">
                  <c:v>350.86699999999996</c:v>
                </c:pt>
                <c:pt idx="5">
                  <c:v>350.86699999999996</c:v>
                </c:pt>
                <c:pt idx="6">
                  <c:v>350.86699999999996</c:v>
                </c:pt>
                <c:pt idx="7">
                  <c:v>350.86699999999996</c:v>
                </c:pt>
                <c:pt idx="8">
                  <c:v>350.86699999999996</c:v>
                </c:pt>
                <c:pt idx="9">
                  <c:v>350.86699999999996</c:v>
                </c:pt>
                <c:pt idx="10">
                  <c:v>350.86699999999996</c:v>
                </c:pt>
                <c:pt idx="11">
                  <c:v>350.86699999999996</c:v>
                </c:pt>
                <c:pt idx="12">
                  <c:v>350.86699999999996</c:v>
                </c:pt>
                <c:pt idx="13">
                  <c:v>350.86699999999996</c:v>
                </c:pt>
                <c:pt idx="14">
                  <c:v>350.86699999999996</c:v>
                </c:pt>
                <c:pt idx="15">
                  <c:v>350.86699999999996</c:v>
                </c:pt>
                <c:pt idx="16">
                  <c:v>350.86699999999996</c:v>
                </c:pt>
                <c:pt idx="17">
                  <c:v>350.86699999999996</c:v>
                </c:pt>
                <c:pt idx="18">
                  <c:v>350.86699999999996</c:v>
                </c:pt>
                <c:pt idx="19">
                  <c:v>350.86699999999996</c:v>
                </c:pt>
                <c:pt idx="20">
                  <c:v>350.86699999999996</c:v>
                </c:pt>
                <c:pt idx="21">
                  <c:v>350.86699999999996</c:v>
                </c:pt>
                <c:pt idx="22">
                  <c:v>350.86699999999996</c:v>
                </c:pt>
                <c:pt idx="23">
                  <c:v>350.86699999999996</c:v>
                </c:pt>
                <c:pt idx="24">
                  <c:v>350.86699999999996</c:v>
                </c:pt>
                <c:pt idx="25">
                  <c:v>350.86699999999996</c:v>
                </c:pt>
                <c:pt idx="26">
                  <c:v>350.86699999999996</c:v>
                </c:pt>
                <c:pt idx="27">
                  <c:v>350.86699999999996</c:v>
                </c:pt>
                <c:pt idx="28">
                  <c:v>350.86699999999996</c:v>
                </c:pt>
                <c:pt idx="29">
                  <c:v>350.86699999999996</c:v>
                </c:pt>
                <c:pt idx="30">
                  <c:v>350.86699999999996</c:v>
                </c:pt>
                <c:pt idx="31">
                  <c:v>350.86699999999996</c:v>
                </c:pt>
                <c:pt idx="32">
                  <c:v>350.86699999999996</c:v>
                </c:pt>
                <c:pt idx="33">
                  <c:v>350.86699999999996</c:v>
                </c:pt>
                <c:pt idx="34">
                  <c:v>350.86699999999996</c:v>
                </c:pt>
                <c:pt idx="35">
                  <c:v>350.86699999999996</c:v>
                </c:pt>
                <c:pt idx="36">
                  <c:v>350.86699999999996</c:v>
                </c:pt>
                <c:pt idx="37">
                  <c:v>350.86699999999996</c:v>
                </c:pt>
                <c:pt idx="38">
                  <c:v>350.86699999999996</c:v>
                </c:pt>
                <c:pt idx="39">
                  <c:v>350.86699999999996</c:v>
                </c:pt>
                <c:pt idx="40">
                  <c:v>350.86699999999996</c:v>
                </c:pt>
                <c:pt idx="41">
                  <c:v>350.86699999999996</c:v>
                </c:pt>
                <c:pt idx="42">
                  <c:v>350.86699999999996</c:v>
                </c:pt>
                <c:pt idx="43">
                  <c:v>350.86699999999996</c:v>
                </c:pt>
                <c:pt idx="44">
                  <c:v>350.86699999999996</c:v>
                </c:pt>
                <c:pt idx="45">
                  <c:v>350.86699999999996</c:v>
                </c:pt>
                <c:pt idx="46">
                  <c:v>350.86699999999996</c:v>
                </c:pt>
                <c:pt idx="47">
                  <c:v>350.86699999999996</c:v>
                </c:pt>
                <c:pt idx="48">
                  <c:v>350.86699999999996</c:v>
                </c:pt>
                <c:pt idx="49">
                  <c:v>350.86699999999996</c:v>
                </c:pt>
                <c:pt idx="50">
                  <c:v>350.86699999999996</c:v>
                </c:pt>
                <c:pt idx="51">
                  <c:v>350.86699999999996</c:v>
                </c:pt>
                <c:pt idx="52">
                  <c:v>350.86699999999996</c:v>
                </c:pt>
                <c:pt idx="53">
                  <c:v>350.86699999999996</c:v>
                </c:pt>
                <c:pt idx="54">
                  <c:v>350.86699999999996</c:v>
                </c:pt>
                <c:pt idx="55">
                  <c:v>350.86699999999996</c:v>
                </c:pt>
                <c:pt idx="56">
                  <c:v>350.86699999999996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9-2A1E-4ECC-80C3-50B9EBF948E2}"/>
            </c:ext>
          </c:extLst>
        </c:ser>
        <c:ser>
          <c:idx val="4"/>
          <c:order val="4"/>
          <c:tx>
            <c:strRef>
              <c:f>'208'!$U$5</c:f>
              <c:strCache>
                <c:ptCount val="1"/>
                <c:pt idx="0">
                  <c:v>граница екстр. влаге</c:v>
                </c:pt>
              </c:strCache>
            </c:strRef>
          </c:tx>
          <c:spPr>
            <a:ln w="19050">
              <a:solidFill>
                <a:srgbClr val="00B0F0"/>
              </a:solidFill>
              <a:prstDash val="sysDash"/>
            </a:ln>
          </c:spPr>
          <c:marker>
            <c:symbol val="none"/>
          </c:marker>
          <c:cat>
            <c:numRef>
              <c:f>'208'!$A$20:$A$76</c:f>
              <c:numCache>
                <c:formatCode>General</c:formatCode>
                <c:ptCount val="57"/>
                <c:pt idx="0">
                  <c:v>1962</c:v>
                </c:pt>
                <c:pt idx="1">
                  <c:v>1963</c:v>
                </c:pt>
                <c:pt idx="2">
                  <c:v>1964</c:v>
                </c:pt>
                <c:pt idx="3">
                  <c:v>1965</c:v>
                </c:pt>
                <c:pt idx="4">
                  <c:v>1966</c:v>
                </c:pt>
                <c:pt idx="5">
                  <c:v>1967</c:v>
                </c:pt>
                <c:pt idx="6">
                  <c:v>1968</c:v>
                </c:pt>
                <c:pt idx="7">
                  <c:v>1969</c:v>
                </c:pt>
                <c:pt idx="8">
                  <c:v>1970</c:v>
                </c:pt>
                <c:pt idx="9">
                  <c:v>1971</c:v>
                </c:pt>
                <c:pt idx="10">
                  <c:v>1972</c:v>
                </c:pt>
                <c:pt idx="11">
                  <c:v>1973</c:v>
                </c:pt>
                <c:pt idx="12">
                  <c:v>1974</c:v>
                </c:pt>
                <c:pt idx="13">
                  <c:v>1975</c:v>
                </c:pt>
                <c:pt idx="14">
                  <c:v>1976</c:v>
                </c:pt>
                <c:pt idx="15">
                  <c:v>1977</c:v>
                </c:pt>
                <c:pt idx="16">
                  <c:v>1978</c:v>
                </c:pt>
                <c:pt idx="17">
                  <c:v>1979</c:v>
                </c:pt>
                <c:pt idx="18">
                  <c:v>1980</c:v>
                </c:pt>
                <c:pt idx="19">
                  <c:v>1981</c:v>
                </c:pt>
                <c:pt idx="20">
                  <c:v>1982</c:v>
                </c:pt>
                <c:pt idx="21">
                  <c:v>1983</c:v>
                </c:pt>
                <c:pt idx="22">
                  <c:v>1984</c:v>
                </c:pt>
                <c:pt idx="23">
                  <c:v>1985</c:v>
                </c:pt>
                <c:pt idx="24">
                  <c:v>1986</c:v>
                </c:pt>
                <c:pt idx="25">
                  <c:v>1987</c:v>
                </c:pt>
                <c:pt idx="26">
                  <c:v>1988</c:v>
                </c:pt>
                <c:pt idx="27">
                  <c:v>1989</c:v>
                </c:pt>
                <c:pt idx="28">
                  <c:v>1990</c:v>
                </c:pt>
                <c:pt idx="29">
                  <c:v>1991</c:v>
                </c:pt>
                <c:pt idx="30">
                  <c:v>1992</c:v>
                </c:pt>
                <c:pt idx="31">
                  <c:v>1993</c:v>
                </c:pt>
                <c:pt idx="32">
                  <c:v>1994</c:v>
                </c:pt>
                <c:pt idx="33">
                  <c:v>1995</c:v>
                </c:pt>
                <c:pt idx="34">
                  <c:v>1996</c:v>
                </c:pt>
                <c:pt idx="35">
                  <c:v>1997</c:v>
                </c:pt>
                <c:pt idx="36">
                  <c:v>1998</c:v>
                </c:pt>
                <c:pt idx="37">
                  <c:v>1999</c:v>
                </c:pt>
                <c:pt idx="38">
                  <c:v>2000</c:v>
                </c:pt>
                <c:pt idx="39">
                  <c:v>2001</c:v>
                </c:pt>
                <c:pt idx="40">
                  <c:v>2002</c:v>
                </c:pt>
                <c:pt idx="41">
                  <c:v>2003</c:v>
                </c:pt>
                <c:pt idx="42">
                  <c:v>2004</c:v>
                </c:pt>
                <c:pt idx="43">
                  <c:v>2005</c:v>
                </c:pt>
                <c:pt idx="44">
                  <c:v>2006</c:v>
                </c:pt>
                <c:pt idx="45">
                  <c:v>2007</c:v>
                </c:pt>
                <c:pt idx="46">
                  <c:v>2008</c:v>
                </c:pt>
                <c:pt idx="47">
                  <c:v>2009</c:v>
                </c:pt>
                <c:pt idx="48">
                  <c:v>2010</c:v>
                </c:pt>
                <c:pt idx="49">
                  <c:v>2011</c:v>
                </c:pt>
                <c:pt idx="50">
                  <c:v>2012</c:v>
                </c:pt>
                <c:pt idx="51">
                  <c:v>2013</c:v>
                </c:pt>
                <c:pt idx="52">
                  <c:v>2014</c:v>
                </c:pt>
                <c:pt idx="53">
                  <c:v>2015</c:v>
                </c:pt>
                <c:pt idx="54">
                  <c:v>2016</c:v>
                </c:pt>
                <c:pt idx="55">
                  <c:v>2017</c:v>
                </c:pt>
                <c:pt idx="56">
                  <c:v>2018</c:v>
                </c:pt>
              </c:numCache>
            </c:numRef>
          </c:cat>
          <c:val>
            <c:numRef>
              <c:f>'208'!$U$20:$U$76</c:f>
              <c:numCache>
                <c:formatCode>0</c:formatCode>
                <c:ptCount val="57"/>
                <c:pt idx="0">
                  <c:v>945.15800000000002</c:v>
                </c:pt>
                <c:pt idx="1">
                  <c:v>945.15800000000002</c:v>
                </c:pt>
                <c:pt idx="2">
                  <c:v>945.15800000000002</c:v>
                </c:pt>
                <c:pt idx="3">
                  <c:v>945.15800000000002</c:v>
                </c:pt>
                <c:pt idx="4">
                  <c:v>945.15800000000002</c:v>
                </c:pt>
                <c:pt idx="5">
                  <c:v>945.15800000000002</c:v>
                </c:pt>
                <c:pt idx="6">
                  <c:v>945.15800000000002</c:v>
                </c:pt>
                <c:pt idx="7">
                  <c:v>945.15800000000002</c:v>
                </c:pt>
                <c:pt idx="8">
                  <c:v>945.15800000000002</c:v>
                </c:pt>
                <c:pt idx="9">
                  <c:v>945.15800000000002</c:v>
                </c:pt>
                <c:pt idx="10">
                  <c:v>945.15800000000002</c:v>
                </c:pt>
                <c:pt idx="11">
                  <c:v>945.15800000000002</c:v>
                </c:pt>
                <c:pt idx="12">
                  <c:v>945.15800000000002</c:v>
                </c:pt>
                <c:pt idx="13">
                  <c:v>945.15800000000002</c:v>
                </c:pt>
                <c:pt idx="14">
                  <c:v>945.15800000000002</c:v>
                </c:pt>
                <c:pt idx="15">
                  <c:v>945.15800000000002</c:v>
                </c:pt>
                <c:pt idx="16">
                  <c:v>945.15800000000002</c:v>
                </c:pt>
                <c:pt idx="17">
                  <c:v>945.15800000000002</c:v>
                </c:pt>
                <c:pt idx="18">
                  <c:v>945.15800000000002</c:v>
                </c:pt>
                <c:pt idx="19">
                  <c:v>945.15800000000002</c:v>
                </c:pt>
                <c:pt idx="20">
                  <c:v>945.15800000000002</c:v>
                </c:pt>
                <c:pt idx="21">
                  <c:v>945.15800000000002</c:v>
                </c:pt>
                <c:pt idx="22">
                  <c:v>945.15800000000002</c:v>
                </c:pt>
                <c:pt idx="23">
                  <c:v>945.15800000000002</c:v>
                </c:pt>
                <c:pt idx="24">
                  <c:v>945.15800000000002</c:v>
                </c:pt>
                <c:pt idx="25">
                  <c:v>945.15800000000002</c:v>
                </c:pt>
                <c:pt idx="26">
                  <c:v>945.15800000000002</c:v>
                </c:pt>
                <c:pt idx="27">
                  <c:v>945.15800000000002</c:v>
                </c:pt>
                <c:pt idx="28">
                  <c:v>945.15800000000002</c:v>
                </c:pt>
                <c:pt idx="29">
                  <c:v>945.15800000000002</c:v>
                </c:pt>
                <c:pt idx="30">
                  <c:v>945.15800000000002</c:v>
                </c:pt>
                <c:pt idx="31">
                  <c:v>945.15800000000002</c:v>
                </c:pt>
                <c:pt idx="32">
                  <c:v>945.15800000000002</c:v>
                </c:pt>
                <c:pt idx="33">
                  <c:v>945.15800000000002</c:v>
                </c:pt>
                <c:pt idx="34">
                  <c:v>945.15800000000002</c:v>
                </c:pt>
                <c:pt idx="35">
                  <c:v>945.15800000000002</c:v>
                </c:pt>
                <c:pt idx="36">
                  <c:v>945.15800000000002</c:v>
                </c:pt>
                <c:pt idx="37">
                  <c:v>945.15800000000002</c:v>
                </c:pt>
                <c:pt idx="38">
                  <c:v>945.15800000000002</c:v>
                </c:pt>
                <c:pt idx="39">
                  <c:v>945.15800000000002</c:v>
                </c:pt>
                <c:pt idx="40">
                  <c:v>945.15800000000002</c:v>
                </c:pt>
                <c:pt idx="41">
                  <c:v>945.15800000000002</c:v>
                </c:pt>
                <c:pt idx="42">
                  <c:v>945.15800000000002</c:v>
                </c:pt>
                <c:pt idx="43">
                  <c:v>945.15800000000002</c:v>
                </c:pt>
                <c:pt idx="44">
                  <c:v>945.15800000000002</c:v>
                </c:pt>
                <c:pt idx="45">
                  <c:v>945.15800000000002</c:v>
                </c:pt>
                <c:pt idx="46">
                  <c:v>945.15800000000002</c:v>
                </c:pt>
                <c:pt idx="47">
                  <c:v>945.15800000000002</c:v>
                </c:pt>
                <c:pt idx="48">
                  <c:v>945.15800000000002</c:v>
                </c:pt>
                <c:pt idx="49">
                  <c:v>945.15800000000002</c:v>
                </c:pt>
                <c:pt idx="50">
                  <c:v>945.15800000000002</c:v>
                </c:pt>
                <c:pt idx="51">
                  <c:v>945.15800000000002</c:v>
                </c:pt>
                <c:pt idx="52">
                  <c:v>945.15800000000002</c:v>
                </c:pt>
                <c:pt idx="53">
                  <c:v>945.15800000000002</c:v>
                </c:pt>
                <c:pt idx="54">
                  <c:v>945.15800000000002</c:v>
                </c:pt>
                <c:pt idx="55">
                  <c:v>945.15800000000002</c:v>
                </c:pt>
                <c:pt idx="56">
                  <c:v>945.15800000000002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A-2A1E-4ECC-80C3-50B9EBF948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921536"/>
        <c:axId val="20005632"/>
      </c:lineChart>
      <c:catAx>
        <c:axId val="19921536"/>
        <c:scaling>
          <c:orientation val="minMax"/>
        </c:scaling>
        <c:delete val="0"/>
        <c:axPos val="b"/>
        <c:majorGridlines>
          <c:spPr>
            <a:ln w="3175">
              <a:solidFill>
                <a:schemeClr val="accent5">
                  <a:lumMod val="20000"/>
                  <a:lumOff val="8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txPr>
          <a:bodyPr rot="-1020000"/>
          <a:lstStyle/>
          <a:p>
            <a:pPr>
              <a:defRPr/>
            </a:pPr>
            <a:endParaRPr lang="sr-Latn-RS"/>
          </a:p>
        </c:txPr>
        <c:crossAx val="20005632"/>
        <c:crosses val="autoZero"/>
        <c:auto val="1"/>
        <c:lblAlgn val="ctr"/>
        <c:lblOffset val="100"/>
        <c:noMultiLvlLbl val="0"/>
      </c:catAx>
      <c:valAx>
        <c:axId val="20005632"/>
        <c:scaling>
          <c:orientation val="minMax"/>
        </c:scaling>
        <c:delete val="0"/>
        <c:axPos val="l"/>
        <c:majorGridlines>
          <c:spPr>
            <a:ln>
              <a:solidFill>
                <a:schemeClr val="accent3">
                  <a:lumMod val="20000"/>
                  <a:lumOff val="80000"/>
                </a:schemeClr>
              </a:solidFill>
            </a:ln>
          </c:spPr>
        </c:majorGridlines>
        <c:numFmt formatCode="0" sourceLinked="1"/>
        <c:majorTickMark val="out"/>
        <c:minorTickMark val="none"/>
        <c:tickLblPos val="nextTo"/>
        <c:spPr>
          <a:ln>
            <a:solidFill>
              <a:schemeClr val="accent3">
                <a:lumMod val="20000"/>
                <a:lumOff val="80000"/>
              </a:schemeClr>
            </a:solidFill>
          </a:ln>
        </c:spPr>
        <c:txPr>
          <a:bodyPr/>
          <a:lstStyle/>
          <a:p>
            <a:pPr>
              <a:defRPr sz="1200">
                <a:solidFill>
                  <a:sysClr val="windowText" lastClr="000000"/>
                </a:solidFill>
              </a:defRPr>
            </a:pPr>
            <a:endParaRPr lang="sr-Latn-RS"/>
          </a:p>
        </c:txPr>
        <c:crossAx val="1992153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6.871203453469707E-2"/>
          <c:y val="0.80373292869093615"/>
          <c:w val="0.87903220974237595"/>
          <c:h val="0.12862434748847884"/>
        </c:manualLayout>
      </c:layout>
      <c:overlay val="0"/>
      <c:spPr>
        <a:solidFill>
          <a:schemeClr val="bg2"/>
        </a:solidFill>
      </c:spPr>
      <c:txPr>
        <a:bodyPr/>
        <a:lstStyle/>
        <a:p>
          <a:pPr>
            <a:defRPr sz="1400"/>
          </a:pPr>
          <a:endParaRPr lang="sr-Latn-RS"/>
        </a:p>
      </c:txPr>
    </c:legend>
    <c:plotVisOnly val="1"/>
    <c:dispBlanksAs val="gap"/>
    <c:showDLblsOverMax val="0"/>
  </c:chart>
  <c:spPr>
    <a:ln w="76200"/>
  </c:sp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sr-Cyrl-B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/>
            </a:pPr>
            <a:r>
              <a:rPr lang="ru-RU" sz="1400"/>
              <a:t>КОЛИЧИНА ПАДАВИНА </a:t>
            </a:r>
          </a:p>
          <a:p>
            <a:pPr>
              <a:defRPr sz="1400"/>
            </a:pPr>
            <a:r>
              <a:rPr lang="ru-RU" sz="1400"/>
              <a:t>ВЕГЕТАЦИОНИ ПЕРИОД </a:t>
            </a:r>
          </a:p>
          <a:p>
            <a:pPr>
              <a:defRPr sz="1400"/>
            </a:pPr>
            <a:r>
              <a:rPr lang="sr-Cyrl-RS" sz="1400"/>
              <a:t>1962</a:t>
            </a:r>
            <a:r>
              <a:rPr lang="ru-RU" sz="1400"/>
              <a:t>-2018 ТРЕБИЊЕ</a:t>
            </a:r>
          </a:p>
          <a:p>
            <a:pPr>
              <a:defRPr sz="1400"/>
            </a:pPr>
            <a:r>
              <a:rPr lang="ru-RU" sz="1400"/>
              <a:t>реф1981-2010</a:t>
            </a:r>
          </a:p>
        </c:rich>
      </c:tx>
      <c:layout>
        <c:manualLayout>
          <c:xMode val="edge"/>
          <c:yMode val="edge"/>
          <c:x val="5.9919154228855707E-2"/>
          <c:y val="0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5.8645786055025829E-2"/>
          <c:y val="7.4576512106117515E-2"/>
          <c:w val="0.92684106534257849"/>
          <c:h val="0.5958114981390038"/>
        </c:manualLayout>
      </c:layout>
      <c:lineChart>
        <c:grouping val="standard"/>
        <c:varyColors val="0"/>
        <c:ser>
          <c:idx val="0"/>
          <c:order val="0"/>
          <c:tx>
            <c:strRef>
              <c:f>'208'!$Q$5</c:f>
              <c:strCache>
                <c:ptCount val="1"/>
                <c:pt idx="0">
                  <c:v>сума кише вегетациони период (4-9)</c:v>
                </c:pt>
              </c:strCache>
            </c:strRef>
          </c:tx>
          <c:spPr>
            <a:ln>
              <a:noFill/>
            </a:ln>
          </c:spPr>
          <c:dLbls>
            <c:dLbl>
              <c:idx val="17"/>
              <c:layout/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40"/>
              <c:layout>
                <c:manualLayout>
                  <c:x val="-2.33366299685311E-2"/>
                  <c:y val="-3.5337110213588423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48"/>
              <c:layout>
                <c:manualLayout>
                  <c:x val="-3.0439082567649264E-2"/>
                  <c:y val="-2.8912181083845044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52"/>
              <c:layout>
                <c:manualLayout>
                  <c:x val="-3.6486149349847771E-2"/>
                  <c:y val="-3.854957477846008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/>
                <a:lstStyle/>
                <a:p>
                  <a:pPr>
                    <a:defRPr sz="1200" b="1"/>
                  </a:pPr>
                  <a:endParaRPr lang="sr-Latn-R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62"/>
              <c:layout>
                <c:manualLayout>
                  <c:x val="-3.5876584549150922E-2"/>
                  <c:y val="7.4441696435407725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A1E-4ECC-80C3-50B9EBF948E2}"/>
                </c:ext>
              </c:extLst>
            </c:dLbl>
            <c:dLbl>
              <c:idx val="65"/>
              <c:layout>
                <c:manualLayout>
                  <c:x val="-4.1856015307342738E-2"/>
                  <c:y val="-5.5831272326555791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A1E-4ECC-80C3-50B9EBF948E2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'208'!$A$20:$A$76</c:f>
              <c:numCache>
                <c:formatCode>General</c:formatCode>
                <c:ptCount val="57"/>
                <c:pt idx="0">
                  <c:v>1962</c:v>
                </c:pt>
                <c:pt idx="1">
                  <c:v>1963</c:v>
                </c:pt>
                <c:pt idx="2">
                  <c:v>1964</c:v>
                </c:pt>
                <c:pt idx="3">
                  <c:v>1965</c:v>
                </c:pt>
                <c:pt idx="4">
                  <c:v>1966</c:v>
                </c:pt>
                <c:pt idx="5">
                  <c:v>1967</c:v>
                </c:pt>
                <c:pt idx="6">
                  <c:v>1968</c:v>
                </c:pt>
                <c:pt idx="7">
                  <c:v>1969</c:v>
                </c:pt>
                <c:pt idx="8">
                  <c:v>1970</c:v>
                </c:pt>
                <c:pt idx="9">
                  <c:v>1971</c:v>
                </c:pt>
                <c:pt idx="10">
                  <c:v>1972</c:v>
                </c:pt>
                <c:pt idx="11">
                  <c:v>1973</c:v>
                </c:pt>
                <c:pt idx="12">
                  <c:v>1974</c:v>
                </c:pt>
                <c:pt idx="13">
                  <c:v>1975</c:v>
                </c:pt>
                <c:pt idx="14">
                  <c:v>1976</c:v>
                </c:pt>
                <c:pt idx="15">
                  <c:v>1977</c:v>
                </c:pt>
                <c:pt idx="16">
                  <c:v>1978</c:v>
                </c:pt>
                <c:pt idx="17">
                  <c:v>1979</c:v>
                </c:pt>
                <c:pt idx="18">
                  <c:v>1980</c:v>
                </c:pt>
                <c:pt idx="19">
                  <c:v>1981</c:v>
                </c:pt>
                <c:pt idx="20">
                  <c:v>1982</c:v>
                </c:pt>
                <c:pt idx="21">
                  <c:v>1983</c:v>
                </c:pt>
                <c:pt idx="22">
                  <c:v>1984</c:v>
                </c:pt>
                <c:pt idx="23">
                  <c:v>1985</c:v>
                </c:pt>
                <c:pt idx="24">
                  <c:v>1986</c:v>
                </c:pt>
                <c:pt idx="25">
                  <c:v>1987</c:v>
                </c:pt>
                <c:pt idx="26">
                  <c:v>1988</c:v>
                </c:pt>
                <c:pt idx="27">
                  <c:v>1989</c:v>
                </c:pt>
                <c:pt idx="28">
                  <c:v>1990</c:v>
                </c:pt>
                <c:pt idx="29">
                  <c:v>1991</c:v>
                </c:pt>
                <c:pt idx="30">
                  <c:v>1992</c:v>
                </c:pt>
                <c:pt idx="31">
                  <c:v>1993</c:v>
                </c:pt>
                <c:pt idx="32">
                  <c:v>1994</c:v>
                </c:pt>
                <c:pt idx="33">
                  <c:v>1995</c:v>
                </c:pt>
                <c:pt idx="34">
                  <c:v>1996</c:v>
                </c:pt>
                <c:pt idx="35">
                  <c:v>1997</c:v>
                </c:pt>
                <c:pt idx="36">
                  <c:v>1998</c:v>
                </c:pt>
                <c:pt idx="37">
                  <c:v>1999</c:v>
                </c:pt>
                <c:pt idx="38">
                  <c:v>2000</c:v>
                </c:pt>
                <c:pt idx="39">
                  <c:v>2001</c:v>
                </c:pt>
                <c:pt idx="40">
                  <c:v>2002</c:v>
                </c:pt>
                <c:pt idx="41">
                  <c:v>2003</c:v>
                </c:pt>
                <c:pt idx="42">
                  <c:v>2004</c:v>
                </c:pt>
                <c:pt idx="43">
                  <c:v>2005</c:v>
                </c:pt>
                <c:pt idx="44">
                  <c:v>2006</c:v>
                </c:pt>
                <c:pt idx="45">
                  <c:v>2007</c:v>
                </c:pt>
                <c:pt idx="46">
                  <c:v>2008</c:v>
                </c:pt>
                <c:pt idx="47">
                  <c:v>2009</c:v>
                </c:pt>
                <c:pt idx="48">
                  <c:v>2010</c:v>
                </c:pt>
                <c:pt idx="49">
                  <c:v>2011</c:v>
                </c:pt>
                <c:pt idx="50">
                  <c:v>2012</c:v>
                </c:pt>
                <c:pt idx="51">
                  <c:v>2013</c:v>
                </c:pt>
                <c:pt idx="52">
                  <c:v>2014</c:v>
                </c:pt>
                <c:pt idx="53">
                  <c:v>2015</c:v>
                </c:pt>
                <c:pt idx="54">
                  <c:v>2016</c:v>
                </c:pt>
                <c:pt idx="55">
                  <c:v>2017</c:v>
                </c:pt>
                <c:pt idx="56">
                  <c:v>2018</c:v>
                </c:pt>
              </c:numCache>
            </c:numRef>
          </c:cat>
          <c:val>
            <c:numRef>
              <c:f>'208'!$Q$20:$Q$76</c:f>
              <c:numCache>
                <c:formatCode>0</c:formatCode>
                <c:ptCount val="57"/>
                <c:pt idx="0">
                  <c:v>399</c:v>
                </c:pt>
                <c:pt idx="1">
                  <c:v>694</c:v>
                </c:pt>
                <c:pt idx="2">
                  <c:v>517</c:v>
                </c:pt>
                <c:pt idx="3">
                  <c:v>681</c:v>
                </c:pt>
                <c:pt idx="4">
                  <c:v>490</c:v>
                </c:pt>
                <c:pt idx="5">
                  <c:v>609</c:v>
                </c:pt>
                <c:pt idx="6">
                  <c:v>570</c:v>
                </c:pt>
                <c:pt idx="7">
                  <c:v>892</c:v>
                </c:pt>
                <c:pt idx="8">
                  <c:v>512</c:v>
                </c:pt>
                <c:pt idx="9">
                  <c:v>494</c:v>
                </c:pt>
                <c:pt idx="10">
                  <c:v>763</c:v>
                </c:pt>
                <c:pt idx="11">
                  <c:v>450</c:v>
                </c:pt>
                <c:pt idx="12">
                  <c:v>682</c:v>
                </c:pt>
                <c:pt idx="13">
                  <c:v>587</c:v>
                </c:pt>
                <c:pt idx="14">
                  <c:v>856</c:v>
                </c:pt>
                <c:pt idx="15">
                  <c:v>570</c:v>
                </c:pt>
                <c:pt idx="16">
                  <c:v>780</c:v>
                </c:pt>
                <c:pt idx="17">
                  <c:v>1067</c:v>
                </c:pt>
                <c:pt idx="18">
                  <c:v>501</c:v>
                </c:pt>
                <c:pt idx="19">
                  <c:v>516.9</c:v>
                </c:pt>
                <c:pt idx="20">
                  <c:v>364.4</c:v>
                </c:pt>
                <c:pt idx="21">
                  <c:v>512.19999999999993</c:v>
                </c:pt>
                <c:pt idx="22">
                  <c:v>970.9</c:v>
                </c:pt>
                <c:pt idx="23">
                  <c:v>271.3</c:v>
                </c:pt>
                <c:pt idx="24">
                  <c:v>491.4</c:v>
                </c:pt>
                <c:pt idx="25">
                  <c:v>607.5</c:v>
                </c:pt>
                <c:pt idx="26">
                  <c:v>535.70000000000005</c:v>
                </c:pt>
                <c:pt idx="27">
                  <c:v>651.20000000000005</c:v>
                </c:pt>
                <c:pt idx="28">
                  <c:v>386.2</c:v>
                </c:pt>
                <c:pt idx="29">
                  <c:v>584.6</c:v>
                </c:pt>
                <c:pt idx="30">
                  <c:v>435.49999999999994</c:v>
                </c:pt>
                <c:pt idx="31">
                  <c:v>371.4</c:v>
                </c:pt>
                <c:pt idx="32">
                  <c:v>561.09999999999991</c:v>
                </c:pt>
                <c:pt idx="33">
                  <c:v>1004.76</c:v>
                </c:pt>
                <c:pt idx="34">
                  <c:v>993.8</c:v>
                </c:pt>
                <c:pt idx="35">
                  <c:v>329.7</c:v>
                </c:pt>
                <c:pt idx="36">
                  <c:v>557.70000000000005</c:v>
                </c:pt>
                <c:pt idx="37">
                  <c:v>658</c:v>
                </c:pt>
                <c:pt idx="38">
                  <c:v>291.2</c:v>
                </c:pt>
                <c:pt idx="39">
                  <c:v>438.9</c:v>
                </c:pt>
                <c:pt idx="40">
                  <c:v>928.69999999999993</c:v>
                </c:pt>
                <c:pt idx="41">
                  <c:v>401.8</c:v>
                </c:pt>
                <c:pt idx="42">
                  <c:v>648.69999999999993</c:v>
                </c:pt>
                <c:pt idx="43">
                  <c:v>597.09999999999991</c:v>
                </c:pt>
                <c:pt idx="44">
                  <c:v>575.1</c:v>
                </c:pt>
                <c:pt idx="45">
                  <c:v>393.7</c:v>
                </c:pt>
                <c:pt idx="46">
                  <c:v>378.69999999999993</c:v>
                </c:pt>
                <c:pt idx="47">
                  <c:v>456.1</c:v>
                </c:pt>
                <c:pt idx="48">
                  <c:v>682.40000000000009</c:v>
                </c:pt>
                <c:pt idx="49">
                  <c:v>301.89999999999998</c:v>
                </c:pt>
                <c:pt idx="50">
                  <c:v>679.6</c:v>
                </c:pt>
                <c:pt idx="51">
                  <c:v>547.20000000000005</c:v>
                </c:pt>
                <c:pt idx="52">
                  <c:v>959.5</c:v>
                </c:pt>
                <c:pt idx="53">
                  <c:v>353.09999999999997</c:v>
                </c:pt>
                <c:pt idx="54">
                  <c:v>442.40000000000003</c:v>
                </c:pt>
                <c:pt idx="55">
                  <c:v>355.7</c:v>
                </c:pt>
                <c:pt idx="56">
                  <c:v>404.56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2A1E-4ECC-80C3-50B9EBF948E2}"/>
            </c:ext>
          </c:extLst>
        </c:ser>
        <c:ser>
          <c:idx val="1"/>
          <c:order val="1"/>
          <c:tx>
            <c:strRef>
              <c:f>'208'!$R$5</c:f>
              <c:strCache>
                <c:ptCount val="1"/>
                <c:pt idx="0">
                  <c:v>горњи терцил нормалне суме (4-9)</c:v>
                </c:pt>
              </c:strCache>
            </c:strRef>
          </c:tx>
          <c:spPr>
            <a:ln>
              <a:solidFill>
                <a:schemeClr val="accent3">
                  <a:lumMod val="75000"/>
                </a:schemeClr>
              </a:solidFill>
            </a:ln>
          </c:spPr>
          <c:marker>
            <c:symbol val="none"/>
          </c:marker>
          <c:cat>
            <c:numRef>
              <c:f>'208'!$A$20:$A$76</c:f>
              <c:numCache>
                <c:formatCode>General</c:formatCode>
                <c:ptCount val="57"/>
                <c:pt idx="0">
                  <c:v>1962</c:v>
                </c:pt>
                <c:pt idx="1">
                  <c:v>1963</c:v>
                </c:pt>
                <c:pt idx="2">
                  <c:v>1964</c:v>
                </c:pt>
                <c:pt idx="3">
                  <c:v>1965</c:v>
                </c:pt>
                <c:pt idx="4">
                  <c:v>1966</c:v>
                </c:pt>
                <c:pt idx="5">
                  <c:v>1967</c:v>
                </c:pt>
                <c:pt idx="6">
                  <c:v>1968</c:v>
                </c:pt>
                <c:pt idx="7">
                  <c:v>1969</c:v>
                </c:pt>
                <c:pt idx="8">
                  <c:v>1970</c:v>
                </c:pt>
                <c:pt idx="9">
                  <c:v>1971</c:v>
                </c:pt>
                <c:pt idx="10">
                  <c:v>1972</c:v>
                </c:pt>
                <c:pt idx="11">
                  <c:v>1973</c:v>
                </c:pt>
                <c:pt idx="12">
                  <c:v>1974</c:v>
                </c:pt>
                <c:pt idx="13">
                  <c:v>1975</c:v>
                </c:pt>
                <c:pt idx="14">
                  <c:v>1976</c:v>
                </c:pt>
                <c:pt idx="15">
                  <c:v>1977</c:v>
                </c:pt>
                <c:pt idx="16">
                  <c:v>1978</c:v>
                </c:pt>
                <c:pt idx="17">
                  <c:v>1979</c:v>
                </c:pt>
                <c:pt idx="18">
                  <c:v>1980</c:v>
                </c:pt>
                <c:pt idx="19">
                  <c:v>1981</c:v>
                </c:pt>
                <c:pt idx="20">
                  <c:v>1982</c:v>
                </c:pt>
                <c:pt idx="21">
                  <c:v>1983</c:v>
                </c:pt>
                <c:pt idx="22">
                  <c:v>1984</c:v>
                </c:pt>
                <c:pt idx="23">
                  <c:v>1985</c:v>
                </c:pt>
                <c:pt idx="24">
                  <c:v>1986</c:v>
                </c:pt>
                <c:pt idx="25">
                  <c:v>1987</c:v>
                </c:pt>
                <c:pt idx="26">
                  <c:v>1988</c:v>
                </c:pt>
                <c:pt idx="27">
                  <c:v>1989</c:v>
                </c:pt>
                <c:pt idx="28">
                  <c:v>1990</c:v>
                </c:pt>
                <c:pt idx="29">
                  <c:v>1991</c:v>
                </c:pt>
                <c:pt idx="30">
                  <c:v>1992</c:v>
                </c:pt>
                <c:pt idx="31">
                  <c:v>1993</c:v>
                </c:pt>
                <c:pt idx="32">
                  <c:v>1994</c:v>
                </c:pt>
                <c:pt idx="33">
                  <c:v>1995</c:v>
                </c:pt>
                <c:pt idx="34">
                  <c:v>1996</c:v>
                </c:pt>
                <c:pt idx="35">
                  <c:v>1997</c:v>
                </c:pt>
                <c:pt idx="36">
                  <c:v>1998</c:v>
                </c:pt>
                <c:pt idx="37">
                  <c:v>1999</c:v>
                </c:pt>
                <c:pt idx="38">
                  <c:v>2000</c:v>
                </c:pt>
                <c:pt idx="39">
                  <c:v>2001</c:v>
                </c:pt>
                <c:pt idx="40">
                  <c:v>2002</c:v>
                </c:pt>
                <c:pt idx="41">
                  <c:v>2003</c:v>
                </c:pt>
                <c:pt idx="42">
                  <c:v>2004</c:v>
                </c:pt>
                <c:pt idx="43">
                  <c:v>2005</c:v>
                </c:pt>
                <c:pt idx="44">
                  <c:v>2006</c:v>
                </c:pt>
                <c:pt idx="45">
                  <c:v>2007</c:v>
                </c:pt>
                <c:pt idx="46">
                  <c:v>2008</c:v>
                </c:pt>
                <c:pt idx="47">
                  <c:v>2009</c:v>
                </c:pt>
                <c:pt idx="48">
                  <c:v>2010</c:v>
                </c:pt>
                <c:pt idx="49">
                  <c:v>2011</c:v>
                </c:pt>
                <c:pt idx="50">
                  <c:v>2012</c:v>
                </c:pt>
                <c:pt idx="51">
                  <c:v>2013</c:v>
                </c:pt>
                <c:pt idx="52">
                  <c:v>2014</c:v>
                </c:pt>
                <c:pt idx="53">
                  <c:v>2015</c:v>
                </c:pt>
                <c:pt idx="54">
                  <c:v>2016</c:v>
                </c:pt>
                <c:pt idx="55">
                  <c:v>2017</c:v>
                </c:pt>
                <c:pt idx="56">
                  <c:v>2018</c:v>
                </c:pt>
              </c:numCache>
            </c:numRef>
          </c:cat>
          <c:val>
            <c:numRef>
              <c:f>'208'!$R$20:$R$76</c:f>
              <c:numCache>
                <c:formatCode>0</c:formatCode>
                <c:ptCount val="57"/>
                <c:pt idx="0">
                  <c:v>585.87874999999997</c:v>
                </c:pt>
                <c:pt idx="1">
                  <c:v>585.87874999999997</c:v>
                </c:pt>
                <c:pt idx="2">
                  <c:v>585.87874999999997</c:v>
                </c:pt>
                <c:pt idx="3">
                  <c:v>585.87874999999997</c:v>
                </c:pt>
                <c:pt idx="4">
                  <c:v>585.87874999999997</c:v>
                </c:pt>
                <c:pt idx="5">
                  <c:v>585.87874999999997</c:v>
                </c:pt>
                <c:pt idx="6">
                  <c:v>585.87874999999997</c:v>
                </c:pt>
                <c:pt idx="7">
                  <c:v>585.87874999999997</c:v>
                </c:pt>
                <c:pt idx="8">
                  <c:v>585.87874999999997</c:v>
                </c:pt>
                <c:pt idx="9">
                  <c:v>585.87874999999997</c:v>
                </c:pt>
                <c:pt idx="10">
                  <c:v>585.87874999999997</c:v>
                </c:pt>
                <c:pt idx="11">
                  <c:v>585.87874999999997</c:v>
                </c:pt>
                <c:pt idx="12">
                  <c:v>585.87874999999997</c:v>
                </c:pt>
                <c:pt idx="13">
                  <c:v>585.87874999999997</c:v>
                </c:pt>
                <c:pt idx="14">
                  <c:v>585.87874999999997</c:v>
                </c:pt>
                <c:pt idx="15">
                  <c:v>585.87874999999997</c:v>
                </c:pt>
                <c:pt idx="16">
                  <c:v>585.87874999999997</c:v>
                </c:pt>
                <c:pt idx="17">
                  <c:v>585.87874999999997</c:v>
                </c:pt>
                <c:pt idx="18">
                  <c:v>585.87874999999997</c:v>
                </c:pt>
                <c:pt idx="19">
                  <c:v>585.87874999999997</c:v>
                </c:pt>
                <c:pt idx="20">
                  <c:v>585.87874999999997</c:v>
                </c:pt>
                <c:pt idx="21">
                  <c:v>585.87874999999997</c:v>
                </c:pt>
                <c:pt idx="22">
                  <c:v>585.87874999999997</c:v>
                </c:pt>
                <c:pt idx="23">
                  <c:v>585.87874999999997</c:v>
                </c:pt>
                <c:pt idx="24">
                  <c:v>585.87874999999997</c:v>
                </c:pt>
                <c:pt idx="25">
                  <c:v>585.87874999999997</c:v>
                </c:pt>
                <c:pt idx="26">
                  <c:v>585.87874999999997</c:v>
                </c:pt>
                <c:pt idx="27">
                  <c:v>585.87874999999997</c:v>
                </c:pt>
                <c:pt idx="28">
                  <c:v>585.87874999999997</c:v>
                </c:pt>
                <c:pt idx="29">
                  <c:v>585.87874999999997</c:v>
                </c:pt>
                <c:pt idx="30">
                  <c:v>585.87874999999997</c:v>
                </c:pt>
                <c:pt idx="31">
                  <c:v>585.87874999999997</c:v>
                </c:pt>
                <c:pt idx="32">
                  <c:v>585.87874999999997</c:v>
                </c:pt>
                <c:pt idx="33">
                  <c:v>585.87874999999997</c:v>
                </c:pt>
                <c:pt idx="34">
                  <c:v>585.87874999999997</c:v>
                </c:pt>
                <c:pt idx="35">
                  <c:v>585.87874999999997</c:v>
                </c:pt>
                <c:pt idx="36">
                  <c:v>585.87874999999997</c:v>
                </c:pt>
                <c:pt idx="37">
                  <c:v>585.87874999999997</c:v>
                </c:pt>
                <c:pt idx="38">
                  <c:v>585.87874999999997</c:v>
                </c:pt>
                <c:pt idx="39">
                  <c:v>585.87874999999997</c:v>
                </c:pt>
                <c:pt idx="40">
                  <c:v>585.87874999999997</c:v>
                </c:pt>
                <c:pt idx="41">
                  <c:v>585.87874999999997</c:v>
                </c:pt>
                <c:pt idx="42">
                  <c:v>585.87874999999997</c:v>
                </c:pt>
                <c:pt idx="43">
                  <c:v>585.87874999999997</c:v>
                </c:pt>
                <c:pt idx="44">
                  <c:v>585.87874999999997</c:v>
                </c:pt>
                <c:pt idx="45">
                  <c:v>585.87874999999997</c:v>
                </c:pt>
                <c:pt idx="46">
                  <c:v>585.87874999999997</c:v>
                </c:pt>
                <c:pt idx="47">
                  <c:v>585.87874999999997</c:v>
                </c:pt>
                <c:pt idx="48">
                  <c:v>585.87874999999997</c:v>
                </c:pt>
                <c:pt idx="49">
                  <c:v>585.87874999999997</c:v>
                </c:pt>
                <c:pt idx="50">
                  <c:v>585.87874999999997</c:v>
                </c:pt>
                <c:pt idx="51">
                  <c:v>585.87874999999997</c:v>
                </c:pt>
                <c:pt idx="52">
                  <c:v>585.87874999999997</c:v>
                </c:pt>
                <c:pt idx="53">
                  <c:v>585.87874999999997</c:v>
                </c:pt>
                <c:pt idx="54">
                  <c:v>585.87874999999997</c:v>
                </c:pt>
                <c:pt idx="55">
                  <c:v>585.87874999999997</c:v>
                </c:pt>
                <c:pt idx="56">
                  <c:v>585.87874999999997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7-2A1E-4ECC-80C3-50B9EBF948E2}"/>
            </c:ext>
          </c:extLst>
        </c:ser>
        <c:ser>
          <c:idx val="2"/>
          <c:order val="2"/>
          <c:tx>
            <c:strRef>
              <c:f>'208'!$S$5</c:f>
              <c:strCache>
                <c:ptCount val="1"/>
                <c:pt idx="0">
                  <c:v>доњи терцил нормалне суме (4-9)</c:v>
                </c:pt>
              </c:strCache>
            </c:strRef>
          </c:tx>
          <c:marker>
            <c:symbol val="none"/>
          </c:marker>
          <c:cat>
            <c:numRef>
              <c:f>'208'!$A$20:$A$76</c:f>
              <c:numCache>
                <c:formatCode>General</c:formatCode>
                <c:ptCount val="57"/>
                <c:pt idx="0">
                  <c:v>1962</c:v>
                </c:pt>
                <c:pt idx="1">
                  <c:v>1963</c:v>
                </c:pt>
                <c:pt idx="2">
                  <c:v>1964</c:v>
                </c:pt>
                <c:pt idx="3">
                  <c:v>1965</c:v>
                </c:pt>
                <c:pt idx="4">
                  <c:v>1966</c:v>
                </c:pt>
                <c:pt idx="5">
                  <c:v>1967</c:v>
                </c:pt>
                <c:pt idx="6">
                  <c:v>1968</c:v>
                </c:pt>
                <c:pt idx="7">
                  <c:v>1969</c:v>
                </c:pt>
                <c:pt idx="8">
                  <c:v>1970</c:v>
                </c:pt>
                <c:pt idx="9">
                  <c:v>1971</c:v>
                </c:pt>
                <c:pt idx="10">
                  <c:v>1972</c:v>
                </c:pt>
                <c:pt idx="11">
                  <c:v>1973</c:v>
                </c:pt>
                <c:pt idx="12">
                  <c:v>1974</c:v>
                </c:pt>
                <c:pt idx="13">
                  <c:v>1975</c:v>
                </c:pt>
                <c:pt idx="14">
                  <c:v>1976</c:v>
                </c:pt>
                <c:pt idx="15">
                  <c:v>1977</c:v>
                </c:pt>
                <c:pt idx="16">
                  <c:v>1978</c:v>
                </c:pt>
                <c:pt idx="17">
                  <c:v>1979</c:v>
                </c:pt>
                <c:pt idx="18">
                  <c:v>1980</c:v>
                </c:pt>
                <c:pt idx="19">
                  <c:v>1981</c:v>
                </c:pt>
                <c:pt idx="20">
                  <c:v>1982</c:v>
                </c:pt>
                <c:pt idx="21">
                  <c:v>1983</c:v>
                </c:pt>
                <c:pt idx="22">
                  <c:v>1984</c:v>
                </c:pt>
                <c:pt idx="23">
                  <c:v>1985</c:v>
                </c:pt>
                <c:pt idx="24">
                  <c:v>1986</c:v>
                </c:pt>
                <c:pt idx="25">
                  <c:v>1987</c:v>
                </c:pt>
                <c:pt idx="26">
                  <c:v>1988</c:v>
                </c:pt>
                <c:pt idx="27">
                  <c:v>1989</c:v>
                </c:pt>
                <c:pt idx="28">
                  <c:v>1990</c:v>
                </c:pt>
                <c:pt idx="29">
                  <c:v>1991</c:v>
                </c:pt>
                <c:pt idx="30">
                  <c:v>1992</c:v>
                </c:pt>
                <c:pt idx="31">
                  <c:v>1993</c:v>
                </c:pt>
                <c:pt idx="32">
                  <c:v>1994</c:v>
                </c:pt>
                <c:pt idx="33">
                  <c:v>1995</c:v>
                </c:pt>
                <c:pt idx="34">
                  <c:v>1996</c:v>
                </c:pt>
                <c:pt idx="35">
                  <c:v>1997</c:v>
                </c:pt>
                <c:pt idx="36">
                  <c:v>1998</c:v>
                </c:pt>
                <c:pt idx="37">
                  <c:v>1999</c:v>
                </c:pt>
                <c:pt idx="38">
                  <c:v>2000</c:v>
                </c:pt>
                <c:pt idx="39">
                  <c:v>2001</c:v>
                </c:pt>
                <c:pt idx="40">
                  <c:v>2002</c:v>
                </c:pt>
                <c:pt idx="41">
                  <c:v>2003</c:v>
                </c:pt>
                <c:pt idx="42">
                  <c:v>2004</c:v>
                </c:pt>
                <c:pt idx="43">
                  <c:v>2005</c:v>
                </c:pt>
                <c:pt idx="44">
                  <c:v>2006</c:v>
                </c:pt>
                <c:pt idx="45">
                  <c:v>2007</c:v>
                </c:pt>
                <c:pt idx="46">
                  <c:v>2008</c:v>
                </c:pt>
                <c:pt idx="47">
                  <c:v>2009</c:v>
                </c:pt>
                <c:pt idx="48">
                  <c:v>2010</c:v>
                </c:pt>
                <c:pt idx="49">
                  <c:v>2011</c:v>
                </c:pt>
                <c:pt idx="50">
                  <c:v>2012</c:v>
                </c:pt>
                <c:pt idx="51">
                  <c:v>2013</c:v>
                </c:pt>
                <c:pt idx="52">
                  <c:v>2014</c:v>
                </c:pt>
                <c:pt idx="53">
                  <c:v>2015</c:v>
                </c:pt>
                <c:pt idx="54">
                  <c:v>2016</c:v>
                </c:pt>
                <c:pt idx="55">
                  <c:v>2017</c:v>
                </c:pt>
                <c:pt idx="56">
                  <c:v>2018</c:v>
                </c:pt>
              </c:numCache>
            </c:numRef>
          </c:cat>
          <c:val>
            <c:numRef>
              <c:f>'208'!$S$20:$S$76</c:f>
              <c:numCache>
                <c:formatCode>0</c:formatCode>
                <c:ptCount val="57"/>
                <c:pt idx="0">
                  <c:v>438.55217999999996</c:v>
                </c:pt>
                <c:pt idx="1">
                  <c:v>438.55217999999996</c:v>
                </c:pt>
                <c:pt idx="2">
                  <c:v>438.55217999999996</c:v>
                </c:pt>
                <c:pt idx="3">
                  <c:v>438.55217999999996</c:v>
                </c:pt>
                <c:pt idx="4">
                  <c:v>438.55217999999996</c:v>
                </c:pt>
                <c:pt idx="5">
                  <c:v>438.55217999999996</c:v>
                </c:pt>
                <c:pt idx="6">
                  <c:v>438.55217999999996</c:v>
                </c:pt>
                <c:pt idx="7">
                  <c:v>438.55217999999996</c:v>
                </c:pt>
                <c:pt idx="8">
                  <c:v>438.55217999999996</c:v>
                </c:pt>
                <c:pt idx="9">
                  <c:v>438.55217999999996</c:v>
                </c:pt>
                <c:pt idx="10">
                  <c:v>438.55217999999996</c:v>
                </c:pt>
                <c:pt idx="11">
                  <c:v>438.55217999999996</c:v>
                </c:pt>
                <c:pt idx="12">
                  <c:v>438.55217999999996</c:v>
                </c:pt>
                <c:pt idx="13">
                  <c:v>438.55217999999996</c:v>
                </c:pt>
                <c:pt idx="14">
                  <c:v>438.55217999999996</c:v>
                </c:pt>
                <c:pt idx="15">
                  <c:v>438.55217999999996</c:v>
                </c:pt>
                <c:pt idx="16">
                  <c:v>438.55217999999996</c:v>
                </c:pt>
                <c:pt idx="17">
                  <c:v>438.55217999999996</c:v>
                </c:pt>
                <c:pt idx="18">
                  <c:v>438.55217999999996</c:v>
                </c:pt>
                <c:pt idx="19">
                  <c:v>438.55217999999996</c:v>
                </c:pt>
                <c:pt idx="20">
                  <c:v>438.55217999999996</c:v>
                </c:pt>
                <c:pt idx="21">
                  <c:v>438.55217999999996</c:v>
                </c:pt>
                <c:pt idx="22">
                  <c:v>438.55217999999996</c:v>
                </c:pt>
                <c:pt idx="23">
                  <c:v>438.55217999999996</c:v>
                </c:pt>
                <c:pt idx="24">
                  <c:v>438.55217999999996</c:v>
                </c:pt>
                <c:pt idx="25">
                  <c:v>438.55217999999996</c:v>
                </c:pt>
                <c:pt idx="26">
                  <c:v>438.55217999999996</c:v>
                </c:pt>
                <c:pt idx="27">
                  <c:v>438.55217999999996</c:v>
                </c:pt>
                <c:pt idx="28">
                  <c:v>438.55217999999996</c:v>
                </c:pt>
                <c:pt idx="29">
                  <c:v>438.55217999999996</c:v>
                </c:pt>
                <c:pt idx="30">
                  <c:v>438.55217999999996</c:v>
                </c:pt>
                <c:pt idx="31">
                  <c:v>438.55217999999996</c:v>
                </c:pt>
                <c:pt idx="32">
                  <c:v>438.55217999999996</c:v>
                </c:pt>
                <c:pt idx="33">
                  <c:v>438.55217999999996</c:v>
                </c:pt>
                <c:pt idx="34">
                  <c:v>438.55217999999996</c:v>
                </c:pt>
                <c:pt idx="35">
                  <c:v>438.55217999999996</c:v>
                </c:pt>
                <c:pt idx="36">
                  <c:v>438.55217999999996</c:v>
                </c:pt>
                <c:pt idx="37">
                  <c:v>438.55217999999996</c:v>
                </c:pt>
                <c:pt idx="38">
                  <c:v>438.55217999999996</c:v>
                </c:pt>
                <c:pt idx="39">
                  <c:v>438.55217999999996</c:v>
                </c:pt>
                <c:pt idx="40">
                  <c:v>438.55217999999996</c:v>
                </c:pt>
                <c:pt idx="41">
                  <c:v>438.55217999999996</c:v>
                </c:pt>
                <c:pt idx="42">
                  <c:v>438.55217999999996</c:v>
                </c:pt>
                <c:pt idx="43">
                  <c:v>438.55217999999996</c:v>
                </c:pt>
                <c:pt idx="44">
                  <c:v>438.55217999999996</c:v>
                </c:pt>
                <c:pt idx="45">
                  <c:v>438.55217999999996</c:v>
                </c:pt>
                <c:pt idx="46">
                  <c:v>438.55217999999996</c:v>
                </c:pt>
                <c:pt idx="47">
                  <c:v>438.55217999999996</c:v>
                </c:pt>
                <c:pt idx="48">
                  <c:v>438.55217999999996</c:v>
                </c:pt>
                <c:pt idx="49">
                  <c:v>438.55217999999996</c:v>
                </c:pt>
                <c:pt idx="50">
                  <c:v>438.55217999999996</c:v>
                </c:pt>
                <c:pt idx="51">
                  <c:v>438.55217999999996</c:v>
                </c:pt>
                <c:pt idx="52">
                  <c:v>438.55217999999996</c:v>
                </c:pt>
                <c:pt idx="53">
                  <c:v>438.55217999999996</c:v>
                </c:pt>
                <c:pt idx="54">
                  <c:v>438.55217999999996</c:v>
                </c:pt>
                <c:pt idx="55">
                  <c:v>438.55217999999996</c:v>
                </c:pt>
                <c:pt idx="56">
                  <c:v>438.55217999999996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8-2A1E-4ECC-80C3-50B9EBF948E2}"/>
            </c:ext>
          </c:extLst>
        </c:ser>
        <c:ser>
          <c:idx val="3"/>
          <c:order val="3"/>
          <c:tx>
            <c:strRef>
              <c:f>'208'!$T$5</c:f>
              <c:strCache>
                <c:ptCount val="1"/>
                <c:pt idx="0">
                  <c:v>граница екстр.  суше</c:v>
                </c:pt>
              </c:strCache>
            </c:strRef>
          </c:tx>
          <c:spPr>
            <a:ln w="12700">
              <a:solidFill>
                <a:srgbClr val="C00000"/>
              </a:solidFill>
              <a:prstDash val="sysDash"/>
            </a:ln>
          </c:spPr>
          <c:marker>
            <c:symbol val="none"/>
          </c:marker>
          <c:cat>
            <c:numRef>
              <c:f>'208'!$A$20:$A$76</c:f>
              <c:numCache>
                <c:formatCode>General</c:formatCode>
                <c:ptCount val="57"/>
                <c:pt idx="0">
                  <c:v>1962</c:v>
                </c:pt>
                <c:pt idx="1">
                  <c:v>1963</c:v>
                </c:pt>
                <c:pt idx="2">
                  <c:v>1964</c:v>
                </c:pt>
                <c:pt idx="3">
                  <c:v>1965</c:v>
                </c:pt>
                <c:pt idx="4">
                  <c:v>1966</c:v>
                </c:pt>
                <c:pt idx="5">
                  <c:v>1967</c:v>
                </c:pt>
                <c:pt idx="6">
                  <c:v>1968</c:v>
                </c:pt>
                <c:pt idx="7">
                  <c:v>1969</c:v>
                </c:pt>
                <c:pt idx="8">
                  <c:v>1970</c:v>
                </c:pt>
                <c:pt idx="9">
                  <c:v>1971</c:v>
                </c:pt>
                <c:pt idx="10">
                  <c:v>1972</c:v>
                </c:pt>
                <c:pt idx="11">
                  <c:v>1973</c:v>
                </c:pt>
                <c:pt idx="12">
                  <c:v>1974</c:v>
                </c:pt>
                <c:pt idx="13">
                  <c:v>1975</c:v>
                </c:pt>
                <c:pt idx="14">
                  <c:v>1976</c:v>
                </c:pt>
                <c:pt idx="15">
                  <c:v>1977</c:v>
                </c:pt>
                <c:pt idx="16">
                  <c:v>1978</c:v>
                </c:pt>
                <c:pt idx="17">
                  <c:v>1979</c:v>
                </c:pt>
                <c:pt idx="18">
                  <c:v>1980</c:v>
                </c:pt>
                <c:pt idx="19">
                  <c:v>1981</c:v>
                </c:pt>
                <c:pt idx="20">
                  <c:v>1982</c:v>
                </c:pt>
                <c:pt idx="21">
                  <c:v>1983</c:v>
                </c:pt>
                <c:pt idx="22">
                  <c:v>1984</c:v>
                </c:pt>
                <c:pt idx="23">
                  <c:v>1985</c:v>
                </c:pt>
                <c:pt idx="24">
                  <c:v>1986</c:v>
                </c:pt>
                <c:pt idx="25">
                  <c:v>1987</c:v>
                </c:pt>
                <c:pt idx="26">
                  <c:v>1988</c:v>
                </c:pt>
                <c:pt idx="27">
                  <c:v>1989</c:v>
                </c:pt>
                <c:pt idx="28">
                  <c:v>1990</c:v>
                </c:pt>
                <c:pt idx="29">
                  <c:v>1991</c:v>
                </c:pt>
                <c:pt idx="30">
                  <c:v>1992</c:v>
                </c:pt>
                <c:pt idx="31">
                  <c:v>1993</c:v>
                </c:pt>
                <c:pt idx="32">
                  <c:v>1994</c:v>
                </c:pt>
                <c:pt idx="33">
                  <c:v>1995</c:v>
                </c:pt>
                <c:pt idx="34">
                  <c:v>1996</c:v>
                </c:pt>
                <c:pt idx="35">
                  <c:v>1997</c:v>
                </c:pt>
                <c:pt idx="36">
                  <c:v>1998</c:v>
                </c:pt>
                <c:pt idx="37">
                  <c:v>1999</c:v>
                </c:pt>
                <c:pt idx="38">
                  <c:v>2000</c:v>
                </c:pt>
                <c:pt idx="39">
                  <c:v>2001</c:v>
                </c:pt>
                <c:pt idx="40">
                  <c:v>2002</c:v>
                </c:pt>
                <c:pt idx="41">
                  <c:v>2003</c:v>
                </c:pt>
                <c:pt idx="42">
                  <c:v>2004</c:v>
                </c:pt>
                <c:pt idx="43">
                  <c:v>2005</c:v>
                </c:pt>
                <c:pt idx="44">
                  <c:v>2006</c:v>
                </c:pt>
                <c:pt idx="45">
                  <c:v>2007</c:v>
                </c:pt>
                <c:pt idx="46">
                  <c:v>2008</c:v>
                </c:pt>
                <c:pt idx="47">
                  <c:v>2009</c:v>
                </c:pt>
                <c:pt idx="48">
                  <c:v>2010</c:v>
                </c:pt>
                <c:pt idx="49">
                  <c:v>2011</c:v>
                </c:pt>
                <c:pt idx="50">
                  <c:v>2012</c:v>
                </c:pt>
                <c:pt idx="51">
                  <c:v>2013</c:v>
                </c:pt>
                <c:pt idx="52">
                  <c:v>2014</c:v>
                </c:pt>
                <c:pt idx="53">
                  <c:v>2015</c:v>
                </c:pt>
                <c:pt idx="54">
                  <c:v>2016</c:v>
                </c:pt>
                <c:pt idx="55">
                  <c:v>2017</c:v>
                </c:pt>
                <c:pt idx="56">
                  <c:v>2018</c:v>
                </c:pt>
              </c:numCache>
            </c:numRef>
          </c:cat>
          <c:val>
            <c:numRef>
              <c:f>'208'!$T$20:$T$76</c:f>
              <c:numCache>
                <c:formatCode>0</c:formatCode>
                <c:ptCount val="57"/>
                <c:pt idx="0">
                  <c:v>350.86699999999996</c:v>
                </c:pt>
                <c:pt idx="1">
                  <c:v>350.86699999999996</c:v>
                </c:pt>
                <c:pt idx="2">
                  <c:v>350.86699999999996</c:v>
                </c:pt>
                <c:pt idx="3">
                  <c:v>350.86699999999996</c:v>
                </c:pt>
                <c:pt idx="4">
                  <c:v>350.86699999999996</c:v>
                </c:pt>
                <c:pt idx="5">
                  <c:v>350.86699999999996</c:v>
                </c:pt>
                <c:pt idx="6">
                  <c:v>350.86699999999996</c:v>
                </c:pt>
                <c:pt idx="7">
                  <c:v>350.86699999999996</c:v>
                </c:pt>
                <c:pt idx="8">
                  <c:v>350.86699999999996</c:v>
                </c:pt>
                <c:pt idx="9">
                  <c:v>350.86699999999996</c:v>
                </c:pt>
                <c:pt idx="10">
                  <c:v>350.86699999999996</c:v>
                </c:pt>
                <c:pt idx="11">
                  <c:v>350.86699999999996</c:v>
                </c:pt>
                <c:pt idx="12">
                  <c:v>350.86699999999996</c:v>
                </c:pt>
                <c:pt idx="13">
                  <c:v>350.86699999999996</c:v>
                </c:pt>
                <c:pt idx="14">
                  <c:v>350.86699999999996</c:v>
                </c:pt>
                <c:pt idx="15">
                  <c:v>350.86699999999996</c:v>
                </c:pt>
                <c:pt idx="16">
                  <c:v>350.86699999999996</c:v>
                </c:pt>
                <c:pt idx="17">
                  <c:v>350.86699999999996</c:v>
                </c:pt>
                <c:pt idx="18">
                  <c:v>350.86699999999996</c:v>
                </c:pt>
                <c:pt idx="19">
                  <c:v>350.86699999999996</c:v>
                </c:pt>
                <c:pt idx="20">
                  <c:v>350.86699999999996</c:v>
                </c:pt>
                <c:pt idx="21">
                  <c:v>350.86699999999996</c:v>
                </c:pt>
                <c:pt idx="22">
                  <c:v>350.86699999999996</c:v>
                </c:pt>
                <c:pt idx="23">
                  <c:v>350.86699999999996</c:v>
                </c:pt>
                <c:pt idx="24">
                  <c:v>350.86699999999996</c:v>
                </c:pt>
                <c:pt idx="25">
                  <c:v>350.86699999999996</c:v>
                </c:pt>
                <c:pt idx="26">
                  <c:v>350.86699999999996</c:v>
                </c:pt>
                <c:pt idx="27">
                  <c:v>350.86699999999996</c:v>
                </c:pt>
                <c:pt idx="28">
                  <c:v>350.86699999999996</c:v>
                </c:pt>
                <c:pt idx="29">
                  <c:v>350.86699999999996</c:v>
                </c:pt>
                <c:pt idx="30">
                  <c:v>350.86699999999996</c:v>
                </c:pt>
                <c:pt idx="31">
                  <c:v>350.86699999999996</c:v>
                </c:pt>
                <c:pt idx="32">
                  <c:v>350.86699999999996</c:v>
                </c:pt>
                <c:pt idx="33">
                  <c:v>350.86699999999996</c:v>
                </c:pt>
                <c:pt idx="34">
                  <c:v>350.86699999999996</c:v>
                </c:pt>
                <c:pt idx="35">
                  <c:v>350.86699999999996</c:v>
                </c:pt>
                <c:pt idx="36">
                  <c:v>350.86699999999996</c:v>
                </c:pt>
                <c:pt idx="37">
                  <c:v>350.86699999999996</c:v>
                </c:pt>
                <c:pt idx="38">
                  <c:v>350.86699999999996</c:v>
                </c:pt>
                <c:pt idx="39">
                  <c:v>350.86699999999996</c:v>
                </c:pt>
                <c:pt idx="40">
                  <c:v>350.86699999999996</c:v>
                </c:pt>
                <c:pt idx="41">
                  <c:v>350.86699999999996</c:v>
                </c:pt>
                <c:pt idx="42">
                  <c:v>350.86699999999996</c:v>
                </c:pt>
                <c:pt idx="43">
                  <c:v>350.86699999999996</c:v>
                </c:pt>
                <c:pt idx="44">
                  <c:v>350.86699999999996</c:v>
                </c:pt>
                <c:pt idx="45">
                  <c:v>350.86699999999996</c:v>
                </c:pt>
                <c:pt idx="46">
                  <c:v>350.86699999999996</c:v>
                </c:pt>
                <c:pt idx="47">
                  <c:v>350.86699999999996</c:v>
                </c:pt>
                <c:pt idx="48">
                  <c:v>350.86699999999996</c:v>
                </c:pt>
                <c:pt idx="49">
                  <c:v>350.86699999999996</c:v>
                </c:pt>
                <c:pt idx="50">
                  <c:v>350.86699999999996</c:v>
                </c:pt>
                <c:pt idx="51">
                  <c:v>350.86699999999996</c:v>
                </c:pt>
                <c:pt idx="52">
                  <c:v>350.86699999999996</c:v>
                </c:pt>
                <c:pt idx="53">
                  <c:v>350.86699999999996</c:v>
                </c:pt>
                <c:pt idx="54">
                  <c:v>350.86699999999996</c:v>
                </c:pt>
                <c:pt idx="55">
                  <c:v>350.86699999999996</c:v>
                </c:pt>
                <c:pt idx="56">
                  <c:v>350.86699999999996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9-2A1E-4ECC-80C3-50B9EBF948E2}"/>
            </c:ext>
          </c:extLst>
        </c:ser>
        <c:ser>
          <c:idx val="4"/>
          <c:order val="4"/>
          <c:tx>
            <c:strRef>
              <c:f>'208'!$U$5</c:f>
              <c:strCache>
                <c:ptCount val="1"/>
                <c:pt idx="0">
                  <c:v>граница екстр. влаге</c:v>
                </c:pt>
              </c:strCache>
            </c:strRef>
          </c:tx>
          <c:spPr>
            <a:ln w="19050">
              <a:solidFill>
                <a:srgbClr val="00B0F0"/>
              </a:solidFill>
              <a:prstDash val="sysDash"/>
            </a:ln>
          </c:spPr>
          <c:marker>
            <c:symbol val="none"/>
          </c:marker>
          <c:cat>
            <c:numRef>
              <c:f>'208'!$A$20:$A$76</c:f>
              <c:numCache>
                <c:formatCode>General</c:formatCode>
                <c:ptCount val="57"/>
                <c:pt idx="0">
                  <c:v>1962</c:v>
                </c:pt>
                <c:pt idx="1">
                  <c:v>1963</c:v>
                </c:pt>
                <c:pt idx="2">
                  <c:v>1964</c:v>
                </c:pt>
                <c:pt idx="3">
                  <c:v>1965</c:v>
                </c:pt>
                <c:pt idx="4">
                  <c:v>1966</c:v>
                </c:pt>
                <c:pt idx="5">
                  <c:v>1967</c:v>
                </c:pt>
                <c:pt idx="6">
                  <c:v>1968</c:v>
                </c:pt>
                <c:pt idx="7">
                  <c:v>1969</c:v>
                </c:pt>
                <c:pt idx="8">
                  <c:v>1970</c:v>
                </c:pt>
                <c:pt idx="9">
                  <c:v>1971</c:v>
                </c:pt>
                <c:pt idx="10">
                  <c:v>1972</c:v>
                </c:pt>
                <c:pt idx="11">
                  <c:v>1973</c:v>
                </c:pt>
                <c:pt idx="12">
                  <c:v>1974</c:v>
                </c:pt>
                <c:pt idx="13">
                  <c:v>1975</c:v>
                </c:pt>
                <c:pt idx="14">
                  <c:v>1976</c:v>
                </c:pt>
                <c:pt idx="15">
                  <c:v>1977</c:v>
                </c:pt>
                <c:pt idx="16">
                  <c:v>1978</c:v>
                </c:pt>
                <c:pt idx="17">
                  <c:v>1979</c:v>
                </c:pt>
                <c:pt idx="18">
                  <c:v>1980</c:v>
                </c:pt>
                <c:pt idx="19">
                  <c:v>1981</c:v>
                </c:pt>
                <c:pt idx="20">
                  <c:v>1982</c:v>
                </c:pt>
                <c:pt idx="21">
                  <c:v>1983</c:v>
                </c:pt>
                <c:pt idx="22">
                  <c:v>1984</c:v>
                </c:pt>
                <c:pt idx="23">
                  <c:v>1985</c:v>
                </c:pt>
                <c:pt idx="24">
                  <c:v>1986</c:v>
                </c:pt>
                <c:pt idx="25">
                  <c:v>1987</c:v>
                </c:pt>
                <c:pt idx="26">
                  <c:v>1988</c:v>
                </c:pt>
                <c:pt idx="27">
                  <c:v>1989</c:v>
                </c:pt>
                <c:pt idx="28">
                  <c:v>1990</c:v>
                </c:pt>
                <c:pt idx="29">
                  <c:v>1991</c:v>
                </c:pt>
                <c:pt idx="30">
                  <c:v>1992</c:v>
                </c:pt>
                <c:pt idx="31">
                  <c:v>1993</c:v>
                </c:pt>
                <c:pt idx="32">
                  <c:v>1994</c:v>
                </c:pt>
                <c:pt idx="33">
                  <c:v>1995</c:v>
                </c:pt>
                <c:pt idx="34">
                  <c:v>1996</c:v>
                </c:pt>
                <c:pt idx="35">
                  <c:v>1997</c:v>
                </c:pt>
                <c:pt idx="36">
                  <c:v>1998</c:v>
                </c:pt>
                <c:pt idx="37">
                  <c:v>1999</c:v>
                </c:pt>
                <c:pt idx="38">
                  <c:v>2000</c:v>
                </c:pt>
                <c:pt idx="39">
                  <c:v>2001</c:v>
                </c:pt>
                <c:pt idx="40">
                  <c:v>2002</c:v>
                </c:pt>
                <c:pt idx="41">
                  <c:v>2003</c:v>
                </c:pt>
                <c:pt idx="42">
                  <c:v>2004</c:v>
                </c:pt>
                <c:pt idx="43">
                  <c:v>2005</c:v>
                </c:pt>
                <c:pt idx="44">
                  <c:v>2006</c:v>
                </c:pt>
                <c:pt idx="45">
                  <c:v>2007</c:v>
                </c:pt>
                <c:pt idx="46">
                  <c:v>2008</c:v>
                </c:pt>
                <c:pt idx="47">
                  <c:v>2009</c:v>
                </c:pt>
                <c:pt idx="48">
                  <c:v>2010</c:v>
                </c:pt>
                <c:pt idx="49">
                  <c:v>2011</c:v>
                </c:pt>
                <c:pt idx="50">
                  <c:v>2012</c:v>
                </c:pt>
                <c:pt idx="51">
                  <c:v>2013</c:v>
                </c:pt>
                <c:pt idx="52">
                  <c:v>2014</c:v>
                </c:pt>
                <c:pt idx="53">
                  <c:v>2015</c:v>
                </c:pt>
                <c:pt idx="54">
                  <c:v>2016</c:v>
                </c:pt>
                <c:pt idx="55">
                  <c:v>2017</c:v>
                </c:pt>
                <c:pt idx="56">
                  <c:v>2018</c:v>
                </c:pt>
              </c:numCache>
            </c:numRef>
          </c:cat>
          <c:val>
            <c:numRef>
              <c:f>'208'!$U$20:$U$76</c:f>
              <c:numCache>
                <c:formatCode>0</c:formatCode>
                <c:ptCount val="57"/>
                <c:pt idx="0">
                  <c:v>945.15800000000002</c:v>
                </c:pt>
                <c:pt idx="1">
                  <c:v>945.15800000000002</c:v>
                </c:pt>
                <c:pt idx="2">
                  <c:v>945.15800000000002</c:v>
                </c:pt>
                <c:pt idx="3">
                  <c:v>945.15800000000002</c:v>
                </c:pt>
                <c:pt idx="4">
                  <c:v>945.15800000000002</c:v>
                </c:pt>
                <c:pt idx="5">
                  <c:v>945.15800000000002</c:v>
                </c:pt>
                <c:pt idx="6">
                  <c:v>945.15800000000002</c:v>
                </c:pt>
                <c:pt idx="7">
                  <c:v>945.15800000000002</c:v>
                </c:pt>
                <c:pt idx="8">
                  <c:v>945.15800000000002</c:v>
                </c:pt>
                <c:pt idx="9">
                  <c:v>945.15800000000002</c:v>
                </c:pt>
                <c:pt idx="10">
                  <c:v>945.15800000000002</c:v>
                </c:pt>
                <c:pt idx="11">
                  <c:v>945.15800000000002</c:v>
                </c:pt>
                <c:pt idx="12">
                  <c:v>945.15800000000002</c:v>
                </c:pt>
                <c:pt idx="13">
                  <c:v>945.15800000000002</c:v>
                </c:pt>
                <c:pt idx="14">
                  <c:v>945.15800000000002</c:v>
                </c:pt>
                <c:pt idx="15">
                  <c:v>945.15800000000002</c:v>
                </c:pt>
                <c:pt idx="16">
                  <c:v>945.15800000000002</c:v>
                </c:pt>
                <c:pt idx="17">
                  <c:v>945.15800000000002</c:v>
                </c:pt>
                <c:pt idx="18">
                  <c:v>945.15800000000002</c:v>
                </c:pt>
                <c:pt idx="19">
                  <c:v>945.15800000000002</c:v>
                </c:pt>
                <c:pt idx="20">
                  <c:v>945.15800000000002</c:v>
                </c:pt>
                <c:pt idx="21">
                  <c:v>945.15800000000002</c:v>
                </c:pt>
                <c:pt idx="22">
                  <c:v>945.15800000000002</c:v>
                </c:pt>
                <c:pt idx="23">
                  <c:v>945.15800000000002</c:v>
                </c:pt>
                <c:pt idx="24">
                  <c:v>945.15800000000002</c:v>
                </c:pt>
                <c:pt idx="25">
                  <c:v>945.15800000000002</c:v>
                </c:pt>
                <c:pt idx="26">
                  <c:v>945.15800000000002</c:v>
                </c:pt>
                <c:pt idx="27">
                  <c:v>945.15800000000002</c:v>
                </c:pt>
                <c:pt idx="28">
                  <c:v>945.15800000000002</c:v>
                </c:pt>
                <c:pt idx="29">
                  <c:v>945.15800000000002</c:v>
                </c:pt>
                <c:pt idx="30">
                  <c:v>945.15800000000002</c:v>
                </c:pt>
                <c:pt idx="31">
                  <c:v>945.15800000000002</c:v>
                </c:pt>
                <c:pt idx="32">
                  <c:v>945.15800000000002</c:v>
                </c:pt>
                <c:pt idx="33">
                  <c:v>945.15800000000002</c:v>
                </c:pt>
                <c:pt idx="34">
                  <c:v>945.15800000000002</c:v>
                </c:pt>
                <c:pt idx="35">
                  <c:v>945.15800000000002</c:v>
                </c:pt>
                <c:pt idx="36">
                  <c:v>945.15800000000002</c:v>
                </c:pt>
                <c:pt idx="37">
                  <c:v>945.15800000000002</c:v>
                </c:pt>
                <c:pt idx="38">
                  <c:v>945.15800000000002</c:v>
                </c:pt>
                <c:pt idx="39">
                  <c:v>945.15800000000002</c:v>
                </c:pt>
                <c:pt idx="40">
                  <c:v>945.15800000000002</c:v>
                </c:pt>
                <c:pt idx="41">
                  <c:v>945.15800000000002</c:v>
                </c:pt>
                <c:pt idx="42">
                  <c:v>945.15800000000002</c:v>
                </c:pt>
                <c:pt idx="43">
                  <c:v>945.15800000000002</c:v>
                </c:pt>
                <c:pt idx="44">
                  <c:v>945.15800000000002</c:v>
                </c:pt>
                <c:pt idx="45">
                  <c:v>945.15800000000002</c:v>
                </c:pt>
                <c:pt idx="46">
                  <c:v>945.15800000000002</c:v>
                </c:pt>
                <c:pt idx="47">
                  <c:v>945.15800000000002</c:v>
                </c:pt>
                <c:pt idx="48">
                  <c:v>945.15800000000002</c:v>
                </c:pt>
                <c:pt idx="49">
                  <c:v>945.15800000000002</c:v>
                </c:pt>
                <c:pt idx="50">
                  <c:v>945.15800000000002</c:v>
                </c:pt>
                <c:pt idx="51">
                  <c:v>945.15800000000002</c:v>
                </c:pt>
                <c:pt idx="52">
                  <c:v>945.15800000000002</c:v>
                </c:pt>
                <c:pt idx="53">
                  <c:v>945.15800000000002</c:v>
                </c:pt>
                <c:pt idx="54">
                  <c:v>945.15800000000002</c:v>
                </c:pt>
                <c:pt idx="55">
                  <c:v>945.15800000000002</c:v>
                </c:pt>
                <c:pt idx="56">
                  <c:v>945.15800000000002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A-2A1E-4ECC-80C3-50B9EBF948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350144"/>
        <c:axId val="47351680"/>
      </c:lineChart>
      <c:catAx>
        <c:axId val="47350144"/>
        <c:scaling>
          <c:orientation val="minMax"/>
        </c:scaling>
        <c:delete val="0"/>
        <c:axPos val="b"/>
        <c:majorGridlines>
          <c:spPr>
            <a:ln w="3175">
              <a:solidFill>
                <a:schemeClr val="accent5">
                  <a:lumMod val="20000"/>
                  <a:lumOff val="8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txPr>
          <a:bodyPr rot="-1020000"/>
          <a:lstStyle/>
          <a:p>
            <a:pPr>
              <a:defRPr/>
            </a:pPr>
            <a:endParaRPr lang="sr-Latn-RS"/>
          </a:p>
        </c:txPr>
        <c:crossAx val="47351680"/>
        <c:crosses val="autoZero"/>
        <c:auto val="1"/>
        <c:lblAlgn val="ctr"/>
        <c:lblOffset val="100"/>
        <c:noMultiLvlLbl val="0"/>
      </c:catAx>
      <c:valAx>
        <c:axId val="47351680"/>
        <c:scaling>
          <c:orientation val="minMax"/>
          <c:min val="200"/>
        </c:scaling>
        <c:delete val="0"/>
        <c:axPos val="l"/>
        <c:majorGridlines>
          <c:spPr>
            <a:ln>
              <a:solidFill>
                <a:schemeClr val="accent3">
                  <a:lumMod val="20000"/>
                  <a:lumOff val="80000"/>
                </a:schemeClr>
              </a:solidFill>
            </a:ln>
          </c:spPr>
        </c:majorGridlines>
        <c:numFmt formatCode="0" sourceLinked="1"/>
        <c:majorTickMark val="out"/>
        <c:minorTickMark val="none"/>
        <c:tickLblPos val="nextTo"/>
        <c:spPr>
          <a:ln>
            <a:solidFill>
              <a:schemeClr val="accent3">
                <a:lumMod val="20000"/>
                <a:lumOff val="80000"/>
              </a:schemeClr>
            </a:solidFill>
          </a:ln>
        </c:spPr>
        <c:txPr>
          <a:bodyPr/>
          <a:lstStyle/>
          <a:p>
            <a:pPr>
              <a:defRPr sz="1200">
                <a:solidFill>
                  <a:sysClr val="windowText" lastClr="000000"/>
                </a:solidFill>
              </a:defRPr>
            </a:pPr>
            <a:endParaRPr lang="sr-Latn-RS"/>
          </a:p>
        </c:txPr>
        <c:crossAx val="4735014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6.871203453469707E-2"/>
          <c:y val="0.80373292869093615"/>
          <c:w val="0.87903220974237595"/>
          <c:h val="0.12862434748847884"/>
        </c:manualLayout>
      </c:layout>
      <c:overlay val="0"/>
      <c:spPr>
        <a:solidFill>
          <a:schemeClr val="bg2"/>
        </a:solidFill>
      </c:spPr>
      <c:txPr>
        <a:bodyPr/>
        <a:lstStyle/>
        <a:p>
          <a:pPr>
            <a:defRPr sz="1400"/>
          </a:pPr>
          <a:endParaRPr lang="sr-Latn-RS"/>
        </a:p>
      </c:txPr>
    </c:legend>
    <c:plotVisOnly val="1"/>
    <c:dispBlanksAs val="gap"/>
    <c:showDLblsOverMax val="0"/>
  </c:chart>
  <c:spPr>
    <a:ln w="76200"/>
  </c:spPr>
  <c:externalData r:id="rId1">
    <c:autoUpdate val="0"/>
  </c:externalData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sr-Cyrl-B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r-Cyrl-RS">
                <a:latin typeface="Cambria" panose="02040503050406030204" pitchFamily="18" charset="0"/>
                <a:ea typeface="Cambria" panose="02040503050406030204" pitchFamily="18" charset="0"/>
              </a:rPr>
              <a:t>јули</a:t>
            </a:r>
            <a:r>
              <a:rPr lang="sr-Latn-RS">
                <a:latin typeface="Cambria" panose="02040503050406030204" pitchFamily="18" charset="0"/>
                <a:ea typeface="Cambria" panose="02040503050406030204" pitchFamily="18" charset="0"/>
              </a:rPr>
              <a:t> 2001-</a:t>
            </a:r>
            <a:r>
              <a:rPr lang="sr-Latn-RS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2018</a:t>
            </a:r>
            <a:r>
              <a:rPr lang="sr-Cyrl-RS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sr-Cyrl-RS">
                <a:latin typeface="Cambria" panose="02040503050406030204" pitchFamily="18" charset="0"/>
                <a:ea typeface="Cambria" panose="02040503050406030204" pitchFamily="18" charset="0"/>
              </a:rPr>
              <a:t>                                                                                 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ju</a:t>
            </a:r>
            <a:r>
              <a:rPr lang="sr-Latn-RS">
                <a:latin typeface="Cambria" panose="02040503050406030204" pitchFamily="18" charset="0"/>
                <a:ea typeface="Cambria" panose="02040503050406030204" pitchFamily="18" charset="0"/>
              </a:rPr>
              <a:t>l </a:t>
            </a:r>
            <a:r>
              <a:rPr lang="sr-Latn-RS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2018</a:t>
            </a:r>
            <a:r>
              <a:rPr lang="sr-Latn-RS">
                <a:latin typeface="Cambria" panose="02040503050406030204" pitchFamily="18" charset="0"/>
                <a:ea typeface="Cambria" panose="02040503050406030204" pitchFamily="18" charset="0"/>
              </a:rPr>
              <a:t>-2001</a:t>
            </a:r>
          </a:p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rich>
      </c:tx>
      <c:layout>
        <c:manualLayout>
          <c:xMode val="edge"/>
          <c:yMode val="edge"/>
          <c:x val="0.15931661128304148"/>
          <c:y val="2.3277663617745494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4.1898482419530321E-2"/>
          <c:y val="0.18010084033613447"/>
          <c:w val="0.91269544870053587"/>
          <c:h val="0.68995196188711705"/>
        </c:manualLayout>
      </c:layout>
      <c:lineChart>
        <c:grouping val="standard"/>
        <c:varyColors val="0"/>
        <c:ser>
          <c:idx val="0"/>
          <c:order val="0"/>
          <c:tx>
            <c:strRef>
              <c:f>'стварно испаравање 3-10'!$D$1</c:f>
              <c:strCache>
                <c:ptCount val="1"/>
                <c:pt idx="0">
                  <c:v>стварно испаравање</c:v>
                </c:pt>
              </c:strCache>
            </c:strRef>
          </c:tx>
          <c:spPr>
            <a:ln w="28575" cap="rnd">
              <a:solidFill>
                <a:srgbClr val="F9BFD9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solidFill>
                  <a:schemeClr val="accent1"/>
                </a:solidFill>
              </a:ln>
              <a:effectLst/>
            </c:spPr>
          </c:marker>
          <c:dPt>
            <c:idx val="6"/>
            <c:marker>
              <c:symbol val="circle"/>
              <c:size val="8"/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D204-4DFF-8F06-7CE1FD613A46}"/>
              </c:ext>
            </c:extLst>
          </c:dPt>
          <c:dPt>
            <c:idx val="14"/>
            <c:marker>
              <c:symbol val="circle"/>
              <c:size val="7"/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D204-4DFF-8F06-7CE1FD613A46}"/>
              </c:ext>
            </c:extLst>
          </c:dPt>
          <c:dPt>
            <c:idx val="16"/>
            <c:marker>
              <c:symbol val="circle"/>
              <c:size val="6"/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2-D204-4DFF-8F06-7CE1FD613A46}"/>
              </c:ext>
            </c:extLst>
          </c:dPt>
          <c:cat>
            <c:strRef>
              <c:f>'стварно испаравање 3-10'!$C$53:$C$70</c:f>
              <c:strCache>
                <c:ptCount val="18"/>
                <c:pt idx="0">
                  <c:v>07-001</c:v>
                </c:pt>
                <c:pt idx="1">
                  <c:v>07-002</c:v>
                </c:pt>
                <c:pt idx="2">
                  <c:v>07-003</c:v>
                </c:pt>
                <c:pt idx="3">
                  <c:v>07-004</c:v>
                </c:pt>
                <c:pt idx="4">
                  <c:v>07-005</c:v>
                </c:pt>
                <c:pt idx="5">
                  <c:v>07-006</c:v>
                </c:pt>
                <c:pt idx="6">
                  <c:v>07-007</c:v>
                </c:pt>
                <c:pt idx="7">
                  <c:v>07-008</c:v>
                </c:pt>
                <c:pt idx="8">
                  <c:v>07-009</c:v>
                </c:pt>
                <c:pt idx="9">
                  <c:v>07-010</c:v>
                </c:pt>
                <c:pt idx="10">
                  <c:v>07-011</c:v>
                </c:pt>
                <c:pt idx="11">
                  <c:v>07-012</c:v>
                </c:pt>
                <c:pt idx="12">
                  <c:v>07-013</c:v>
                </c:pt>
                <c:pt idx="13">
                  <c:v>07-014</c:v>
                </c:pt>
                <c:pt idx="14">
                  <c:v>07-015</c:v>
                </c:pt>
                <c:pt idx="15">
                  <c:v>07-016</c:v>
                </c:pt>
                <c:pt idx="16">
                  <c:v>07-017</c:v>
                </c:pt>
                <c:pt idx="17">
                  <c:v>07-018</c:v>
                </c:pt>
              </c:strCache>
            </c:strRef>
          </c:cat>
          <c:val>
            <c:numRef>
              <c:f>'стварно испаравање 3-10'!$D$53:$D$70</c:f>
              <c:numCache>
                <c:formatCode>0</c:formatCode>
                <c:ptCount val="18"/>
                <c:pt idx="0">
                  <c:v>142.4</c:v>
                </c:pt>
                <c:pt idx="1">
                  <c:v>134.30000000000001</c:v>
                </c:pt>
                <c:pt idx="2">
                  <c:v>173.9</c:v>
                </c:pt>
                <c:pt idx="3">
                  <c:v>136.30000000000001</c:v>
                </c:pt>
                <c:pt idx="4">
                  <c:v>133.9</c:v>
                </c:pt>
                <c:pt idx="5">
                  <c:v>150.6</c:v>
                </c:pt>
                <c:pt idx="6">
                  <c:v>186.3</c:v>
                </c:pt>
                <c:pt idx="7">
                  <c:v>131.4</c:v>
                </c:pt>
                <c:pt idx="8">
                  <c:v>136.1</c:v>
                </c:pt>
                <c:pt idx="9">
                  <c:v>133</c:v>
                </c:pt>
                <c:pt idx="10">
                  <c:v>138.19999999999999</c:v>
                </c:pt>
                <c:pt idx="11">
                  <c:v>167.2</c:v>
                </c:pt>
                <c:pt idx="12">
                  <c:v>148.6</c:v>
                </c:pt>
                <c:pt idx="13">
                  <c:v>119.9</c:v>
                </c:pt>
                <c:pt idx="14">
                  <c:v>183.1</c:v>
                </c:pt>
                <c:pt idx="15">
                  <c:v>131.9</c:v>
                </c:pt>
                <c:pt idx="16">
                  <c:v>175.2</c:v>
                </c:pt>
                <c:pt idx="17">
                  <c:v>114.3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D204-4DFF-8F06-7CE1FD613A46}"/>
            </c:ext>
          </c:extLst>
        </c:ser>
        <c:ser>
          <c:idx val="2"/>
          <c:order val="1"/>
          <c:tx>
            <c:strRef>
              <c:f>'стварно испаравање 3-10'!$H$52</c:f>
              <c:strCache>
                <c:ptCount val="1"/>
                <c:pt idx="0">
                  <c:v>киша</c:v>
                </c:pt>
              </c:strCache>
            </c:strRef>
          </c:tx>
          <c:spPr>
            <a:ln w="28575" cap="rnd">
              <a:solidFill>
                <a:schemeClr val="bg1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solidFill>
                  <a:schemeClr val="bg1">
                    <a:lumMod val="85000"/>
                  </a:schemeClr>
                </a:solidFill>
              </a:ln>
              <a:effectLst/>
            </c:spPr>
          </c:marker>
          <c:cat>
            <c:strRef>
              <c:f>'стварно испаравање 3-10'!$C$53:$C$70</c:f>
              <c:strCache>
                <c:ptCount val="18"/>
                <c:pt idx="0">
                  <c:v>07-001</c:v>
                </c:pt>
                <c:pt idx="1">
                  <c:v>07-002</c:v>
                </c:pt>
                <c:pt idx="2">
                  <c:v>07-003</c:v>
                </c:pt>
                <c:pt idx="3">
                  <c:v>07-004</c:v>
                </c:pt>
                <c:pt idx="4">
                  <c:v>07-005</c:v>
                </c:pt>
                <c:pt idx="5">
                  <c:v>07-006</c:v>
                </c:pt>
                <c:pt idx="6">
                  <c:v>07-007</c:v>
                </c:pt>
                <c:pt idx="7">
                  <c:v>07-008</c:v>
                </c:pt>
                <c:pt idx="8">
                  <c:v>07-009</c:v>
                </c:pt>
                <c:pt idx="9">
                  <c:v>07-010</c:v>
                </c:pt>
                <c:pt idx="10">
                  <c:v>07-011</c:v>
                </c:pt>
                <c:pt idx="11">
                  <c:v>07-012</c:v>
                </c:pt>
                <c:pt idx="12">
                  <c:v>07-013</c:v>
                </c:pt>
                <c:pt idx="13">
                  <c:v>07-014</c:v>
                </c:pt>
                <c:pt idx="14">
                  <c:v>07-015</c:v>
                </c:pt>
                <c:pt idx="15">
                  <c:v>07-016</c:v>
                </c:pt>
                <c:pt idx="16">
                  <c:v>07-017</c:v>
                </c:pt>
                <c:pt idx="17">
                  <c:v>07-018</c:v>
                </c:pt>
              </c:strCache>
            </c:strRef>
          </c:cat>
          <c:val>
            <c:numRef>
              <c:f>'стварно испаравање 3-10'!$H$53:$H$70</c:f>
              <c:numCache>
                <c:formatCode>General</c:formatCode>
                <c:ptCount val="18"/>
                <c:pt idx="0">
                  <c:v>40.6</c:v>
                </c:pt>
                <c:pt idx="1">
                  <c:v>72</c:v>
                </c:pt>
                <c:pt idx="2">
                  <c:v>50.5</c:v>
                </c:pt>
                <c:pt idx="3">
                  <c:v>129.6</c:v>
                </c:pt>
                <c:pt idx="4">
                  <c:v>129.69999999999999</c:v>
                </c:pt>
                <c:pt idx="5">
                  <c:v>80</c:v>
                </c:pt>
                <c:pt idx="6">
                  <c:v>38.200000000000003</c:v>
                </c:pt>
                <c:pt idx="7">
                  <c:v>85.2</c:v>
                </c:pt>
                <c:pt idx="8">
                  <c:v>43.4</c:v>
                </c:pt>
                <c:pt idx="9">
                  <c:v>66.3</c:v>
                </c:pt>
                <c:pt idx="10">
                  <c:v>112.7</c:v>
                </c:pt>
                <c:pt idx="11">
                  <c:v>53.2</c:v>
                </c:pt>
                <c:pt idx="12">
                  <c:v>27.4</c:v>
                </c:pt>
                <c:pt idx="13">
                  <c:v>139.30000000000001</c:v>
                </c:pt>
                <c:pt idx="14">
                  <c:v>20.5</c:v>
                </c:pt>
                <c:pt idx="15">
                  <c:v>125.9</c:v>
                </c:pt>
                <c:pt idx="16">
                  <c:v>38</c:v>
                </c:pt>
                <c:pt idx="17">
                  <c:v>84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D204-4DFF-8F06-7CE1FD613A46}"/>
            </c:ext>
          </c:extLst>
        </c:ser>
        <c:ser>
          <c:idx val="3"/>
          <c:order val="2"/>
          <c:tx>
            <c:strRef>
              <c:f>'стварно испаравање 3-10'!$I$52</c:f>
              <c:strCache>
                <c:ptCount val="1"/>
                <c:pt idx="0">
                  <c:v>инсолација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'стварно испаравање 3-10'!$C$53:$C$70</c:f>
              <c:strCache>
                <c:ptCount val="18"/>
                <c:pt idx="0">
                  <c:v>07-001</c:v>
                </c:pt>
                <c:pt idx="1">
                  <c:v>07-002</c:v>
                </c:pt>
                <c:pt idx="2">
                  <c:v>07-003</c:v>
                </c:pt>
                <c:pt idx="3">
                  <c:v>07-004</c:v>
                </c:pt>
                <c:pt idx="4">
                  <c:v>07-005</c:v>
                </c:pt>
                <c:pt idx="5">
                  <c:v>07-006</c:v>
                </c:pt>
                <c:pt idx="6">
                  <c:v>07-007</c:v>
                </c:pt>
                <c:pt idx="7">
                  <c:v>07-008</c:v>
                </c:pt>
                <c:pt idx="8">
                  <c:v>07-009</c:v>
                </c:pt>
                <c:pt idx="9">
                  <c:v>07-010</c:v>
                </c:pt>
                <c:pt idx="10">
                  <c:v>07-011</c:v>
                </c:pt>
                <c:pt idx="11">
                  <c:v>07-012</c:v>
                </c:pt>
                <c:pt idx="12">
                  <c:v>07-013</c:v>
                </c:pt>
                <c:pt idx="13">
                  <c:v>07-014</c:v>
                </c:pt>
                <c:pt idx="14">
                  <c:v>07-015</c:v>
                </c:pt>
                <c:pt idx="15">
                  <c:v>07-016</c:v>
                </c:pt>
                <c:pt idx="16">
                  <c:v>07-017</c:v>
                </c:pt>
                <c:pt idx="17">
                  <c:v>07-018</c:v>
                </c:pt>
              </c:strCache>
            </c:strRef>
          </c:cat>
          <c:val>
            <c:numRef>
              <c:f>'стварно испаравање 3-10'!$I$53:$I$70</c:f>
              <c:numCache>
                <c:formatCode>General</c:formatCode>
                <c:ptCount val="18"/>
                <c:pt idx="0">
                  <c:v>256.60000000000002</c:v>
                </c:pt>
                <c:pt idx="1">
                  <c:v>256.2</c:v>
                </c:pt>
                <c:pt idx="2">
                  <c:v>289.10000000000002</c:v>
                </c:pt>
                <c:pt idx="3">
                  <c:v>255.4</c:v>
                </c:pt>
                <c:pt idx="4">
                  <c:v>276</c:v>
                </c:pt>
                <c:pt idx="5">
                  <c:v>291.60000000000002</c:v>
                </c:pt>
                <c:pt idx="6">
                  <c:v>326.3</c:v>
                </c:pt>
                <c:pt idx="7">
                  <c:v>240.3</c:v>
                </c:pt>
                <c:pt idx="8">
                  <c:v>318.89999999999998</c:v>
                </c:pt>
                <c:pt idx="9">
                  <c:v>265</c:v>
                </c:pt>
                <c:pt idx="10">
                  <c:v>276</c:v>
                </c:pt>
                <c:pt idx="11">
                  <c:v>313.60000000000002</c:v>
                </c:pt>
                <c:pt idx="12">
                  <c:v>323.2</c:v>
                </c:pt>
                <c:pt idx="13">
                  <c:v>246.6</c:v>
                </c:pt>
                <c:pt idx="14">
                  <c:v>345.5</c:v>
                </c:pt>
                <c:pt idx="15">
                  <c:v>290.5</c:v>
                </c:pt>
                <c:pt idx="16">
                  <c:v>350.9</c:v>
                </c:pt>
                <c:pt idx="17">
                  <c:v>279.10000000000002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D204-4DFF-8F06-7CE1FD613A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3648384"/>
        <c:axId val="63406080"/>
      </c:lineChart>
      <c:lineChart>
        <c:grouping val="standard"/>
        <c:varyColors val="0"/>
        <c:ser>
          <c:idx val="4"/>
          <c:order val="3"/>
          <c:tx>
            <c:strRef>
              <c:f>'стварно испаравање 3-10'!$K$52</c:f>
              <c:strCache>
                <c:ptCount val="1"/>
                <c:pt idx="0">
                  <c:v>ср.макс.темп</c:v>
                </c:pt>
              </c:strCache>
            </c:strRef>
          </c:tx>
          <c:spPr>
            <a:ln w="28575" cap="rnd">
              <a:solidFill>
                <a:srgbClr val="E28A9F"/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'стварно испаравање 3-10'!$C$53:$C$70</c:f>
              <c:strCache>
                <c:ptCount val="18"/>
                <c:pt idx="0">
                  <c:v>07-001</c:v>
                </c:pt>
                <c:pt idx="1">
                  <c:v>07-002</c:v>
                </c:pt>
                <c:pt idx="2">
                  <c:v>07-003</c:v>
                </c:pt>
                <c:pt idx="3">
                  <c:v>07-004</c:v>
                </c:pt>
                <c:pt idx="4">
                  <c:v>07-005</c:v>
                </c:pt>
                <c:pt idx="5">
                  <c:v>07-006</c:v>
                </c:pt>
                <c:pt idx="6">
                  <c:v>07-007</c:v>
                </c:pt>
                <c:pt idx="7">
                  <c:v>07-008</c:v>
                </c:pt>
                <c:pt idx="8">
                  <c:v>07-009</c:v>
                </c:pt>
                <c:pt idx="9">
                  <c:v>07-010</c:v>
                </c:pt>
                <c:pt idx="10">
                  <c:v>07-011</c:v>
                </c:pt>
                <c:pt idx="11">
                  <c:v>07-012</c:v>
                </c:pt>
                <c:pt idx="12">
                  <c:v>07-013</c:v>
                </c:pt>
                <c:pt idx="13">
                  <c:v>07-014</c:v>
                </c:pt>
                <c:pt idx="14">
                  <c:v>07-015</c:v>
                </c:pt>
                <c:pt idx="15">
                  <c:v>07-016</c:v>
                </c:pt>
                <c:pt idx="16">
                  <c:v>07-017</c:v>
                </c:pt>
                <c:pt idx="17">
                  <c:v>07-018</c:v>
                </c:pt>
              </c:strCache>
            </c:strRef>
          </c:cat>
          <c:val>
            <c:numRef>
              <c:f>'стварно испаравање 3-10'!$K$53:$K$70</c:f>
              <c:numCache>
                <c:formatCode>General</c:formatCode>
                <c:ptCount val="18"/>
                <c:pt idx="0">
                  <c:v>28.31</c:v>
                </c:pt>
                <c:pt idx="1">
                  <c:v>29.06</c:v>
                </c:pt>
                <c:pt idx="2">
                  <c:v>30.84</c:v>
                </c:pt>
                <c:pt idx="3">
                  <c:v>27.71</c:v>
                </c:pt>
                <c:pt idx="4">
                  <c:v>27.86</c:v>
                </c:pt>
                <c:pt idx="5">
                  <c:v>29.79</c:v>
                </c:pt>
                <c:pt idx="6">
                  <c:v>32.92</c:v>
                </c:pt>
                <c:pt idx="7">
                  <c:v>29.36</c:v>
                </c:pt>
                <c:pt idx="8">
                  <c:v>30.66</c:v>
                </c:pt>
                <c:pt idx="9">
                  <c:v>29.73</c:v>
                </c:pt>
                <c:pt idx="10">
                  <c:v>30.12</c:v>
                </c:pt>
                <c:pt idx="11">
                  <c:v>32.74</c:v>
                </c:pt>
                <c:pt idx="12">
                  <c:v>30.66</c:v>
                </c:pt>
                <c:pt idx="13">
                  <c:v>28.26</c:v>
                </c:pt>
                <c:pt idx="14">
                  <c:v>33.090000000000003</c:v>
                </c:pt>
                <c:pt idx="15">
                  <c:v>30.04</c:v>
                </c:pt>
                <c:pt idx="16">
                  <c:v>32.72</c:v>
                </c:pt>
                <c:pt idx="17">
                  <c:v>28.8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D204-4DFF-8F06-7CE1FD613A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409536"/>
        <c:axId val="63408000"/>
      </c:lineChart>
      <c:catAx>
        <c:axId val="53648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63406080"/>
        <c:crosses val="autoZero"/>
        <c:auto val="1"/>
        <c:lblAlgn val="ctr"/>
        <c:lblOffset val="100"/>
        <c:noMultiLvlLbl val="0"/>
      </c:catAx>
      <c:valAx>
        <c:axId val="63406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53648384"/>
        <c:crosses val="autoZero"/>
        <c:crossBetween val="between"/>
      </c:valAx>
      <c:valAx>
        <c:axId val="63408000"/>
        <c:scaling>
          <c:orientation val="minMax"/>
          <c:min val="19"/>
        </c:scaling>
        <c:delete val="0"/>
        <c:axPos val="r"/>
        <c:numFmt formatCode="#,##0.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E28A9F"/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63409536"/>
        <c:crosses val="max"/>
        <c:crossBetween val="between"/>
      </c:valAx>
      <c:catAx>
        <c:axId val="6340953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340800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1607833936177395"/>
          <c:y val="0.10409602055058087"/>
          <c:w val="0.72270121073575477"/>
          <c:h val="0.1383107319918343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accent6">
        <a:lumMod val="20000"/>
        <a:lumOff val="80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sr-Latn-RS"/>
    </a:p>
  </c:txPr>
  <c:externalData r:id="rId1">
    <c:autoUpdate val="0"/>
  </c:externalData>
  <c:userShapes r:id="rId2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sr-Cyrl-B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7502405949256346E-2"/>
          <c:y val="5.1400554097404488E-2"/>
          <c:w val="0.88534011373578303"/>
          <c:h val="0.89719889180519097"/>
        </c:manualLayout>
      </c:layout>
      <c:lineChart>
        <c:grouping val="standard"/>
        <c:varyColors val="0"/>
        <c:ser>
          <c:idx val="0"/>
          <c:order val="0"/>
          <c:tx>
            <c:strRef>
              <c:f>'spi-index'!$C$1</c:f>
              <c:strCache>
                <c:ptCount val="1"/>
                <c:pt idx="0">
                  <c:v>SPI/ март 2019</c:v>
                </c:pt>
              </c:strCache>
            </c:strRef>
          </c:tx>
          <c:cat>
            <c:strRef>
              <c:f>'spi-index'!$B$2:$B$28</c:f>
              <c:strCache>
                <c:ptCount val="27"/>
                <c:pt idx="0">
                  <c:v>Крупа</c:v>
                </c:pt>
                <c:pt idx="1">
                  <c:v>Дрини</c:v>
                </c:pt>
                <c:pt idx="2">
                  <c:v>Рибни</c:v>
                </c:pt>
                <c:pt idx="3">
                  <c:v>Мљеча</c:v>
                </c:pt>
                <c:pt idx="4">
                  <c:v>Мрако</c:v>
                </c:pt>
                <c:pt idx="5">
                  <c:v>Нови </c:v>
                </c:pt>
                <c:pt idx="6">
                  <c:v>Прије</c:v>
                </c:pt>
                <c:pt idx="7">
                  <c:v>Србац</c:v>
                </c:pt>
                <c:pt idx="8">
                  <c:v>Гради</c:v>
                </c:pt>
                <c:pt idx="9">
                  <c:v>Бањал</c:v>
                </c:pt>
                <c:pt idx="10">
                  <c:v>МркГр</c:v>
                </c:pt>
                <c:pt idx="11">
                  <c:v>Шипов</c:v>
                </c:pt>
                <c:pt idx="12">
                  <c:v>Добој</c:v>
                </c:pt>
                <c:pt idx="13">
                  <c:v>Бијељ</c:v>
                </c:pt>
                <c:pt idx="14">
                  <c:v>Зворн</c:v>
                </c:pt>
                <c:pt idx="15">
                  <c:v>Сребр</c:v>
                </c:pt>
                <c:pt idx="16">
                  <c:v>ХанПи</c:v>
                </c:pt>
                <c:pt idx="17">
                  <c:v>Гацко</c:v>
                </c:pt>
                <c:pt idx="18">
                  <c:v>Чемер</c:v>
                </c:pt>
                <c:pt idx="19">
                  <c:v>Сокол</c:v>
                </c:pt>
                <c:pt idx="20">
                  <c:v>Калин</c:v>
                </c:pt>
                <c:pt idx="21">
                  <c:v>Вишег</c:v>
                </c:pt>
                <c:pt idx="22">
                  <c:v>Рудо</c:v>
                </c:pt>
                <c:pt idx="23">
                  <c:v>Фоча</c:v>
                </c:pt>
                <c:pt idx="24">
                  <c:v>Билећ</c:v>
                </c:pt>
                <c:pt idx="25">
                  <c:v>Треби</c:v>
                </c:pt>
                <c:pt idx="26">
                  <c:v>Невес</c:v>
                </c:pt>
              </c:strCache>
            </c:strRef>
          </c:cat>
          <c:val>
            <c:numRef>
              <c:f>'spi-index'!$C$2:$C$28</c:f>
              <c:numCache>
                <c:formatCode>0.0</c:formatCode>
                <c:ptCount val="27"/>
                <c:pt idx="0">
                  <c:v>-0.99756756756756748</c:v>
                </c:pt>
                <c:pt idx="1">
                  <c:v>-0.27931034482758599</c:v>
                </c:pt>
                <c:pt idx="2">
                  <c:v>-0.68709677419354831</c:v>
                </c:pt>
                <c:pt idx="3">
                  <c:v>-0.58558823529411752</c:v>
                </c:pt>
                <c:pt idx="4">
                  <c:v>-1.1996703296703295</c:v>
                </c:pt>
                <c:pt idx="5">
                  <c:v>-1.0564356435643563</c:v>
                </c:pt>
                <c:pt idx="6">
                  <c:v>-0.98222222222222233</c:v>
                </c:pt>
                <c:pt idx="7">
                  <c:v>-0.69204678362573102</c:v>
                </c:pt>
                <c:pt idx="8">
                  <c:v>-0.62333333333333329</c:v>
                </c:pt>
                <c:pt idx="9">
                  <c:v>-0.55612903225806432</c:v>
                </c:pt>
                <c:pt idx="10">
                  <c:v>-0.58437499999999987</c:v>
                </c:pt>
                <c:pt idx="11">
                  <c:v>0</c:v>
                </c:pt>
                <c:pt idx="12">
                  <c:v>-1.0996666666666666</c:v>
                </c:pt>
                <c:pt idx="13">
                  <c:v>-9.6774193548387094E-2</c:v>
                </c:pt>
                <c:pt idx="14">
                  <c:v>-0.90434782608695652</c:v>
                </c:pt>
                <c:pt idx="15">
                  <c:v>-0.92264150943396239</c:v>
                </c:pt>
                <c:pt idx="16">
                  <c:v>-0.92621621621621608</c:v>
                </c:pt>
                <c:pt idx="17">
                  <c:v>-0.42916666666666653</c:v>
                </c:pt>
                <c:pt idx="18">
                  <c:v>-0.84813953488372107</c:v>
                </c:pt>
                <c:pt idx="19">
                  <c:v>-0.77977272727272717</c:v>
                </c:pt>
                <c:pt idx="20">
                  <c:v>-0.69729166666666664</c:v>
                </c:pt>
                <c:pt idx="21">
                  <c:v>-1.1555555555555554</c:v>
                </c:pt>
                <c:pt idx="22">
                  <c:v>-0.87225806451612897</c:v>
                </c:pt>
                <c:pt idx="23">
                  <c:v>-1.0178571428571428</c:v>
                </c:pt>
                <c:pt idx="24">
                  <c:v>-1.0210772833723651</c:v>
                </c:pt>
                <c:pt idx="25">
                  <c:v>-0.58461538461538476</c:v>
                </c:pt>
                <c:pt idx="26">
                  <c:v>-0.83806451612903221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CCE2-4697-BCAB-DD02EB1099E4}"/>
            </c:ext>
          </c:extLst>
        </c:ser>
        <c:ser>
          <c:idx val="1"/>
          <c:order val="1"/>
          <c:tx>
            <c:strRef>
              <c:f>'spi-index'!$E$1</c:f>
              <c:strCache>
                <c:ptCount val="1"/>
                <c:pt idx="0">
                  <c:v>SPI/ феб 2019</c:v>
                </c:pt>
              </c:strCache>
            </c:strRef>
          </c:tx>
          <c:cat>
            <c:strRef>
              <c:f>'spi-index'!$B$2:$B$28</c:f>
              <c:strCache>
                <c:ptCount val="27"/>
                <c:pt idx="0">
                  <c:v>Крупа</c:v>
                </c:pt>
                <c:pt idx="1">
                  <c:v>Дрини</c:v>
                </c:pt>
                <c:pt idx="2">
                  <c:v>Рибни</c:v>
                </c:pt>
                <c:pt idx="3">
                  <c:v>Мљеча</c:v>
                </c:pt>
                <c:pt idx="4">
                  <c:v>Мрако</c:v>
                </c:pt>
                <c:pt idx="5">
                  <c:v>Нови </c:v>
                </c:pt>
                <c:pt idx="6">
                  <c:v>Прије</c:v>
                </c:pt>
                <c:pt idx="7">
                  <c:v>Србац</c:v>
                </c:pt>
                <c:pt idx="8">
                  <c:v>Гради</c:v>
                </c:pt>
                <c:pt idx="9">
                  <c:v>Бањал</c:v>
                </c:pt>
                <c:pt idx="10">
                  <c:v>МркГр</c:v>
                </c:pt>
                <c:pt idx="11">
                  <c:v>Шипов</c:v>
                </c:pt>
                <c:pt idx="12">
                  <c:v>Добој</c:v>
                </c:pt>
                <c:pt idx="13">
                  <c:v>Бијељ</c:v>
                </c:pt>
                <c:pt idx="14">
                  <c:v>Зворн</c:v>
                </c:pt>
                <c:pt idx="15">
                  <c:v>Сребр</c:v>
                </c:pt>
                <c:pt idx="16">
                  <c:v>ХанПи</c:v>
                </c:pt>
                <c:pt idx="17">
                  <c:v>Гацко</c:v>
                </c:pt>
                <c:pt idx="18">
                  <c:v>Чемер</c:v>
                </c:pt>
                <c:pt idx="19">
                  <c:v>Сокол</c:v>
                </c:pt>
                <c:pt idx="20">
                  <c:v>Калин</c:v>
                </c:pt>
                <c:pt idx="21">
                  <c:v>Вишег</c:v>
                </c:pt>
                <c:pt idx="22">
                  <c:v>Рудо</c:v>
                </c:pt>
                <c:pt idx="23">
                  <c:v>Фоча</c:v>
                </c:pt>
                <c:pt idx="24">
                  <c:v>Билећ</c:v>
                </c:pt>
                <c:pt idx="25">
                  <c:v>Треби</c:v>
                </c:pt>
                <c:pt idx="26">
                  <c:v>Невес</c:v>
                </c:pt>
              </c:strCache>
            </c:strRef>
          </c:cat>
          <c:val>
            <c:numRef>
              <c:f>'spi-index'!$E$2:$E$28</c:f>
              <c:numCache>
                <c:formatCode>General</c:formatCode>
                <c:ptCount val="27"/>
                <c:pt idx="0">
                  <c:v>-0.64864864864864868</c:v>
                </c:pt>
                <c:pt idx="1">
                  <c:v>-1.2365079365079366</c:v>
                </c:pt>
                <c:pt idx="2">
                  <c:v>-1.0564102564102564</c:v>
                </c:pt>
                <c:pt idx="3">
                  <c:v>-1.0862068965517242</c:v>
                </c:pt>
                <c:pt idx="4">
                  <c:v>-0.93249999999999988</c:v>
                </c:pt>
                <c:pt idx="5">
                  <c:v>-0.86818181818181828</c:v>
                </c:pt>
                <c:pt idx="6">
                  <c:v>-0.74864864864864877</c:v>
                </c:pt>
                <c:pt idx="7">
                  <c:v>-0.77083333333333337</c:v>
                </c:pt>
                <c:pt idx="8">
                  <c:v>-0.65483870967741931</c:v>
                </c:pt>
                <c:pt idx="9">
                  <c:v>-1.2777777777777777</c:v>
                </c:pt>
                <c:pt idx="10">
                  <c:v>-0.69428571428571439</c:v>
                </c:pt>
                <c:pt idx="11">
                  <c:v>-0.53529411764705892</c:v>
                </c:pt>
                <c:pt idx="12">
                  <c:v>-0.28928571428571431</c:v>
                </c:pt>
                <c:pt idx="13">
                  <c:v>-0.54090909090909089</c:v>
                </c:pt>
                <c:pt idx="14">
                  <c:v>0.56521739130434778</c:v>
                </c:pt>
                <c:pt idx="15">
                  <c:v>0.53437499999999982</c:v>
                </c:pt>
                <c:pt idx="16">
                  <c:v>0.62424242424242404</c:v>
                </c:pt>
                <c:pt idx="17">
                  <c:v>-0.45979381443298961</c:v>
                </c:pt>
                <c:pt idx="18">
                  <c:v>-0.11818181818181811</c:v>
                </c:pt>
                <c:pt idx="19">
                  <c:v>-0.49696969696969695</c:v>
                </c:pt>
                <c:pt idx="20">
                  <c:v>-0.78471264367816074</c:v>
                </c:pt>
                <c:pt idx="21">
                  <c:v>-0.67575757575757567</c:v>
                </c:pt>
                <c:pt idx="22">
                  <c:v>-0.33793103448275852</c:v>
                </c:pt>
                <c:pt idx="23">
                  <c:v>-0.56304347826086953</c:v>
                </c:pt>
                <c:pt idx="24">
                  <c:v>-0.58924731182795698</c:v>
                </c:pt>
                <c:pt idx="25">
                  <c:v>-0.4119565217391305</c:v>
                </c:pt>
                <c:pt idx="26">
                  <c:v>-0.65789473684210531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CCE2-4697-BCAB-DD02EB1099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3880320"/>
        <c:axId val="53881856"/>
      </c:lineChart>
      <c:catAx>
        <c:axId val="538803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53881856"/>
        <c:crosses val="autoZero"/>
        <c:auto val="1"/>
        <c:lblAlgn val="ctr"/>
        <c:lblOffset val="100"/>
        <c:noMultiLvlLbl val="0"/>
      </c:catAx>
      <c:valAx>
        <c:axId val="53881856"/>
        <c:scaling>
          <c:orientation val="minMax"/>
        </c:scaling>
        <c:delete val="0"/>
        <c:axPos val="l"/>
        <c:majorGridlines>
          <c:spPr>
            <a:ln>
              <a:solidFill>
                <a:schemeClr val="accent1">
                  <a:lumMod val="20000"/>
                  <a:lumOff val="80000"/>
                </a:schemeClr>
              </a:solidFill>
            </a:ln>
          </c:spPr>
        </c:majorGridlines>
        <c:numFmt formatCode="0.0" sourceLinked="1"/>
        <c:majorTickMark val="out"/>
        <c:minorTickMark val="none"/>
        <c:tickLblPos val="nextTo"/>
        <c:crossAx val="53880320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14770053707598382"/>
          <c:y val="6.0453384516846287E-2"/>
          <c:w val="0.37524207761719741"/>
          <c:h val="0.1214637017886903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0.14752</cdr:x>
      <cdr:y>0.05357</cdr:y>
    </cdr:from>
    <cdr:to>
      <cdr:x>0.85404</cdr:x>
      <cdr:y>0.27435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="" xmlns:a16="http://schemas.microsoft.com/office/drawing/2014/main" id="{EA97270D-5CA6-4587-8611-430A93436AB9}"/>
            </a:ext>
          </a:extLst>
        </cdr:cNvPr>
        <cdr:cNvSpPr txBox="1"/>
      </cdr:nvSpPr>
      <cdr:spPr>
        <a:xfrm xmlns:a="http://schemas.openxmlformats.org/drawingml/2006/main">
          <a:off x="904875" y="157158"/>
          <a:ext cx="4333875" cy="64770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sr-Cyrl-RS" sz="1100" dirty="0">
              <a:solidFill>
                <a:schemeClr val="bg1">
                  <a:lumMod val="65000"/>
                </a:schemeClr>
              </a:solidFill>
            </a:rPr>
            <a:t>9-ГОДИШЊА АНОМАЛИЈА ИНСОЛАЦИЈЕ НА</a:t>
          </a:r>
          <a:r>
            <a:rPr lang="sr-Cyrl-RS" sz="1100" baseline="0" dirty="0">
              <a:solidFill>
                <a:schemeClr val="bg1">
                  <a:lumMod val="65000"/>
                </a:schemeClr>
              </a:solidFill>
            </a:rPr>
            <a:t> ПОДРУЧЈУ ЗАПАДНОГ БАЛКАНА (ЈУГОИСТОЧНИ РЕГИОН </a:t>
          </a:r>
          <a:r>
            <a:rPr lang="sr-Latn-RS" sz="1100" baseline="0" dirty="0">
              <a:solidFill>
                <a:schemeClr val="bg1">
                  <a:lumMod val="65000"/>
                </a:schemeClr>
              </a:solidFill>
            </a:rPr>
            <a:t>HISTALP </a:t>
          </a:r>
          <a:r>
            <a:rPr lang="sr-Cyrl-BA" sz="1100" baseline="0" dirty="0">
              <a:solidFill>
                <a:schemeClr val="bg1">
                  <a:lumMod val="65000"/>
                </a:schemeClr>
              </a:solidFill>
            </a:rPr>
            <a:t>ПРОЈЕКТА ПОКАЗУЈЕ ИЗУЗЕТНО ОСУНЧАВАЊЕ С КРАЈА 19.ВЕКА КОЈЕ НИЈЕ НАДМАШЕНО </a:t>
          </a:r>
          <a:endParaRPr lang="sr-Cyrl-RS" sz="1100" dirty="0">
            <a:solidFill>
              <a:schemeClr val="bg1">
                <a:lumMod val="65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0.02795</cdr:x>
      <cdr:y>0</cdr:y>
    </cdr:from>
    <cdr:to>
      <cdr:x>0.11646</cdr:x>
      <cdr:y>0.08279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171449" y="0"/>
          <a:ext cx="542925" cy="24288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sr-Cyrl-RS" sz="1100"/>
            <a:t>САТИ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0.31508</cdr:x>
      <cdr:y>0.79218</cdr:y>
    </cdr:from>
    <cdr:to>
      <cdr:x>0.86353</cdr:x>
      <cdr:y>0.98449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="" xmlns:a16="http://schemas.microsoft.com/office/drawing/2014/main" id="{D82F8AF1-F8DE-4254-A79E-D1857A920275}"/>
            </a:ext>
          </a:extLst>
        </cdr:cNvPr>
        <cdr:cNvSpPr txBox="1"/>
      </cdr:nvSpPr>
      <cdr:spPr>
        <a:xfrm xmlns:a="http://schemas.openxmlformats.org/drawingml/2006/main">
          <a:off x="1621865" y="1959528"/>
          <a:ext cx="2823135" cy="47569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sr-Cyrl-RS" sz="1100" dirty="0"/>
            <a:t>разлика испаравање-кишне </a:t>
          </a:r>
          <a:r>
            <a:rPr lang="sr-Cyrl-RS" sz="1100" dirty="0" smtClean="0"/>
            <a:t>падавине (мм/ЈЈА)</a:t>
          </a:r>
          <a:endParaRPr lang="sr-Cyrl-RS" sz="1100" dirty="0"/>
        </a:p>
      </cdr:txBody>
    </cdr:sp>
  </cdr:relSizeAnchor>
  <cdr:relSizeAnchor xmlns:cdr="http://schemas.openxmlformats.org/drawingml/2006/chartDrawing">
    <cdr:from>
      <cdr:x>0</cdr:x>
      <cdr:y>0.05296</cdr:y>
    </cdr:from>
    <cdr:to>
      <cdr:x>0.07402</cdr:x>
      <cdr:y>0.25068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0" y="77355"/>
          <a:ext cx="742408" cy="28877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sr-Cyrl-RS" sz="1100" dirty="0"/>
            <a:t>мм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0.01068</cdr:x>
      <cdr:y>0.00641</cdr:y>
    </cdr:from>
    <cdr:to>
      <cdr:x>0.06478</cdr:x>
      <cdr:y>0.14626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33695" y="25333"/>
          <a:ext cx="677160" cy="55287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sr-Cyrl-RS" sz="1100"/>
            <a:t>ММ</a:t>
          </a:r>
          <a:endParaRPr lang="en-US" sz="1100"/>
        </a:p>
      </cdr:txBody>
    </cdr:sp>
  </cdr:relSizeAnchor>
  <cdr:relSizeAnchor xmlns:cdr="http://schemas.openxmlformats.org/drawingml/2006/chartDrawing">
    <cdr:from>
      <cdr:x>0.6917</cdr:x>
      <cdr:y>0.85732</cdr:y>
    </cdr:from>
    <cdr:to>
      <cdr:x>0.88862</cdr:x>
      <cdr:y>0.95037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7345680" y="2340187"/>
          <a:ext cx="2091267" cy="254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0.71425</cdr:x>
      <cdr:y>0.37941</cdr:y>
    </cdr:from>
    <cdr:to>
      <cdr:x>0.96208</cdr:x>
      <cdr:y>0.44103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8940114" y="1499946"/>
          <a:ext cx="3102039" cy="24360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sr-Cyrl-RS" sz="1200"/>
            <a:t>нормално : 461 до</a:t>
          </a:r>
          <a:r>
            <a:rPr lang="sr-Cyrl-RS" sz="1200" baseline="0"/>
            <a:t> 556</a:t>
          </a:r>
          <a:r>
            <a:rPr lang="sr-Cyrl-RS" sz="1200"/>
            <a:t>мм </a:t>
          </a:r>
          <a:endParaRPr lang="en-US" sz="1200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0.01068</cdr:x>
      <cdr:y>0.00641</cdr:y>
    </cdr:from>
    <cdr:to>
      <cdr:x>0.06478</cdr:x>
      <cdr:y>0.14626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33695" y="25333"/>
          <a:ext cx="677160" cy="55287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sr-Cyrl-RS" sz="1100"/>
            <a:t>ММ</a:t>
          </a:r>
          <a:endParaRPr lang="en-US" sz="1100"/>
        </a:p>
      </cdr:txBody>
    </cdr:sp>
  </cdr:relSizeAnchor>
  <cdr:relSizeAnchor xmlns:cdr="http://schemas.openxmlformats.org/drawingml/2006/chartDrawing">
    <cdr:from>
      <cdr:x>0.6917</cdr:x>
      <cdr:y>0.85732</cdr:y>
    </cdr:from>
    <cdr:to>
      <cdr:x>0.88862</cdr:x>
      <cdr:y>0.95037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7345680" y="2340187"/>
          <a:ext cx="2091267" cy="254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0.3214</cdr:x>
      <cdr:y>0</cdr:y>
    </cdr:from>
    <cdr:to>
      <cdr:x>0.56923</cdr:x>
      <cdr:y>0.06162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4022846" y="0"/>
          <a:ext cx="3102039" cy="24360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sr-Cyrl-RS" sz="1200"/>
            <a:t>нормално : 440 до</a:t>
          </a:r>
          <a:r>
            <a:rPr lang="sr-Cyrl-RS" sz="1200" baseline="0"/>
            <a:t> 590</a:t>
          </a:r>
          <a:r>
            <a:rPr lang="sr-Cyrl-RS" sz="1200"/>
            <a:t>мм </a:t>
          </a:r>
          <a:endParaRPr lang="en-US" sz="1200"/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0.92581</cdr:x>
      <cdr:y>0.07093</cdr:y>
    </cdr:from>
    <cdr:to>
      <cdr:x>1</cdr:x>
      <cdr:y>0.18204</cdr:y>
    </cdr:to>
    <cdr:sp macro="" textlink="">
      <cdr:nvSpPr>
        <cdr:cNvPr id="2" name="Оквир за текст 1">
          <a:extLst xmlns:a="http://schemas.openxmlformats.org/drawingml/2006/main">
            <a:ext uri="{FF2B5EF4-FFF2-40B4-BE49-F238E27FC236}">
              <a16:creationId xmlns="" xmlns:a16="http://schemas.microsoft.com/office/drawing/2014/main" id="{6D25978F-C48B-4E18-8705-5CCBFD9951E2}"/>
            </a:ext>
          </a:extLst>
        </cdr:cNvPr>
        <cdr:cNvSpPr txBox="1"/>
      </cdr:nvSpPr>
      <cdr:spPr>
        <a:xfrm xmlns:a="http://schemas.openxmlformats.org/drawingml/2006/main">
          <a:off x="8346734" y="219890"/>
          <a:ext cx="668867" cy="34446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sr-Cyrl-RS" sz="1100" dirty="0"/>
            <a:t>ст.Ц</a:t>
          </a:r>
        </a:p>
        <a:p xmlns:a="http://schemas.openxmlformats.org/drawingml/2006/main">
          <a:endParaRPr lang="sr-Cyrl-RS" sz="1100" dirty="0"/>
        </a:p>
      </cdr:txBody>
    </cdr:sp>
  </cdr:relSizeAnchor>
  <cdr:relSizeAnchor xmlns:cdr="http://schemas.openxmlformats.org/drawingml/2006/chartDrawing">
    <cdr:from>
      <cdr:x>0</cdr:x>
      <cdr:y>3.22554E-7</cdr:y>
    </cdr:from>
    <cdr:to>
      <cdr:x>0.1334</cdr:x>
      <cdr:y>0.17509</cdr:y>
    </cdr:to>
    <cdr:sp macro="" textlink="">
      <cdr:nvSpPr>
        <cdr:cNvPr id="3" name="Оквир за текст 2">
          <a:extLst xmlns:a="http://schemas.openxmlformats.org/drawingml/2006/main">
            <a:ext uri="{FF2B5EF4-FFF2-40B4-BE49-F238E27FC236}">
              <a16:creationId xmlns="" xmlns:a16="http://schemas.microsoft.com/office/drawing/2014/main" id="{01E6842B-5C59-416E-BEEF-478BC1A0410A}"/>
            </a:ext>
          </a:extLst>
        </cdr:cNvPr>
        <cdr:cNvSpPr txBox="1"/>
      </cdr:nvSpPr>
      <cdr:spPr>
        <a:xfrm xmlns:a="http://schemas.openxmlformats.org/drawingml/2006/main">
          <a:off x="0" y="1"/>
          <a:ext cx="1202696" cy="54281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sr-Cyrl-RS" sz="1100" b="1" dirty="0" smtClean="0">
              <a:solidFill>
                <a:schemeClr val="bg1"/>
              </a:solidFill>
            </a:rPr>
            <a:t>мм кише</a:t>
          </a:r>
          <a:r>
            <a:rPr lang="sr-Cyrl-RS" sz="1100" dirty="0" smtClean="0">
              <a:solidFill>
                <a:schemeClr val="bg1"/>
              </a:solidFill>
            </a:rPr>
            <a:t>; </a:t>
          </a:r>
          <a:r>
            <a:rPr lang="sr-Cyrl-RS" sz="1100" dirty="0" smtClean="0">
              <a:solidFill>
                <a:schemeClr val="accent2">
                  <a:lumMod val="40000"/>
                  <a:lumOff val="60000"/>
                </a:schemeClr>
              </a:solidFill>
            </a:rPr>
            <a:t>сунч.сати</a:t>
          </a:r>
          <a:endParaRPr lang="sr-Cyrl-RS" sz="1100" dirty="0">
            <a:solidFill>
              <a:schemeClr val="accent2">
                <a:lumMod val="40000"/>
                <a:lumOff val="60000"/>
              </a:schemeClr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Cyrl-R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A273FE-E2FA-4176-896D-2355CCC56C19}" type="datetimeFigureOut">
              <a:rPr lang="sr-Cyrl-RS" smtClean="0"/>
              <a:t>2019-04-19</a:t>
            </a:fld>
            <a:endParaRPr lang="sr-Cyrl-R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r-Cyrl-R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Cyrl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Cyrl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4BFC60-6D01-4D48-91DC-4E45C669C6A3}" type="slidenum">
              <a:rPr lang="sr-Cyrl-RS" smtClean="0"/>
              <a:t>‹#›</a:t>
            </a:fld>
            <a:endParaRPr lang="sr-Cyrl-RS"/>
          </a:p>
        </p:txBody>
      </p:sp>
    </p:spTree>
    <p:extLst>
      <p:ext uri="{BB962C8B-B14F-4D97-AF65-F5344CB8AC3E}">
        <p14:creationId xmlns:p14="http://schemas.microsoft.com/office/powerpoint/2010/main" val="2401013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42875"/>
            <a:ext cx="12192000" cy="2128836"/>
          </a:xfrm>
        </p:spPr>
        <p:txBody>
          <a:bodyPr>
            <a:normAutofit fontScale="90000"/>
          </a:bodyPr>
          <a:lstStyle/>
          <a:p>
            <a:r>
              <a:rPr lang="sr-Cyrl-RS" sz="4900" b="1" dirty="0"/>
              <a:t>РЕПУБЛИКА СРПСКА, </a:t>
            </a:r>
            <a:r>
              <a:rPr lang="sr-Cyrl-RS" sz="4900" b="1" dirty="0" smtClean="0"/>
              <a:t>МОНИТОРИНГ СУШЕ</a:t>
            </a:r>
            <a:br>
              <a:rPr lang="sr-Cyrl-RS" sz="4900" b="1" dirty="0" smtClean="0"/>
            </a:br>
            <a:r>
              <a:rPr lang="sr-Cyrl-RS" dirty="0" smtClean="0">
                <a:solidFill>
                  <a:schemeClr val="bg1">
                    <a:lumMod val="65000"/>
                  </a:schemeClr>
                </a:solidFill>
              </a:rPr>
              <a:t>стандарне статистичке методе у метеоролошкој науци</a:t>
            </a:r>
            <a:endParaRPr lang="sr-Cyrl-R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187" y="6210300"/>
            <a:ext cx="8915399" cy="842371"/>
          </a:xfrm>
        </p:spPr>
        <p:txBody>
          <a:bodyPr/>
          <a:lstStyle/>
          <a:p>
            <a:r>
              <a:rPr lang="sr-Cyrl-RS" sz="1400" dirty="0" smtClean="0"/>
              <a:t>МЕТЕОРОЛОШКИ СЕКТОР, ОДСЈЕК КЛИМАТОЛОГИЈА</a:t>
            </a:r>
          </a:p>
          <a:p>
            <a:r>
              <a:rPr lang="sr-Cyrl-RS" sz="1400" dirty="0" smtClean="0"/>
              <a:t>НАДА РУДАН </a:t>
            </a:r>
            <a:r>
              <a:rPr lang="sr-Latn-RS" sz="1400" dirty="0" smtClean="0"/>
              <a:t>  N.Rudan@rhmzrs.com</a:t>
            </a:r>
            <a:endParaRPr lang="sr-Cyrl-RS" sz="14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="" xmlns:a16="http://schemas.microsoft.com/office/drawing/2014/main" id="{0DC09EF6-C129-48C9-8733-F33FBB8013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0825699"/>
              </p:ext>
            </p:extLst>
          </p:nvPr>
        </p:nvGraphicFramePr>
        <p:xfrm>
          <a:off x="1762125" y="3135810"/>
          <a:ext cx="9163050" cy="3495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7732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5" y="138224"/>
            <a:ext cx="8911687" cy="1011308"/>
          </a:xfrm>
        </p:spPr>
        <p:txBody>
          <a:bodyPr>
            <a:normAutofit fontScale="90000"/>
          </a:bodyPr>
          <a:lstStyle/>
          <a:p>
            <a:r>
              <a:rPr lang="sr-Cyrl-RS" dirty="0" smtClean="0"/>
              <a:t>НАЈТОПЛИЈИ АПРИЛ2018 У 140 ГОДИНА</a:t>
            </a:r>
            <a:br>
              <a:rPr lang="sr-Cyrl-RS" dirty="0" smtClean="0"/>
            </a:br>
            <a:r>
              <a:rPr lang="sr-Cyrl-RS" dirty="0" smtClean="0"/>
              <a:t>-ЈАКА СУША</a:t>
            </a:r>
            <a:endParaRPr lang="sr-Cyrl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87" y="1319212"/>
            <a:ext cx="911542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02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487" y="4986"/>
            <a:ext cx="8911687" cy="622336"/>
          </a:xfrm>
        </p:spPr>
        <p:txBody>
          <a:bodyPr>
            <a:normAutofit fontScale="90000"/>
          </a:bodyPr>
          <a:lstStyle/>
          <a:p>
            <a:r>
              <a:rPr lang="sr-Cyrl-RS" dirty="0" smtClean="0"/>
              <a:t>ЈЕСЕЊА СУША 2018</a:t>
            </a:r>
            <a:endParaRPr lang="sr-Cyrl-R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987" y="1482909"/>
            <a:ext cx="8924925" cy="41624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28725" y="5645334"/>
            <a:ext cx="1028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ДУГОТРАЈНЕ СУШЕ НИСУ КАРАКТЕРИСТИЧНЕ САМО ЗА 21.ВЕК, МАНАСТИРСКИ ЗАПИСИ СВЈЕДОЧЕ... ПРИМЈЕР: 1781 ЈАКА ЖЕГА И МУКА ОД ЖИВОТА, СУША,ШУМСКИ ПОЖАРИ</a:t>
            </a:r>
          </a:p>
          <a:p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1793/94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суша од новембра до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маја;</a:t>
            </a:r>
          </a:p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1820 екстр топло сушно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љето ... .</a:t>
            </a:r>
            <a:endParaRPr lang="sr-Cyrl-R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15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052290"/>
          </a:xfrm>
        </p:spPr>
        <p:txBody>
          <a:bodyPr>
            <a:normAutofit fontScale="90000"/>
          </a:bodyPr>
          <a:lstStyle/>
          <a:p>
            <a:r>
              <a:rPr lang="sr-Cyrl-RS" dirty="0" smtClean="0"/>
              <a:t>Дефицит влаге пред сјетву 2018 озимих житарица у односу на климатску нормалу 1981-2010 (негативан тренд црвеном)</a:t>
            </a:r>
            <a:endParaRPr lang="sr-Cyrl-R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950" y="2676525"/>
            <a:ext cx="82677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00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78" y="257175"/>
            <a:ext cx="8905875" cy="66008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84540" y="632539"/>
            <a:ext cx="2507460" cy="5850095"/>
          </a:xfrm>
        </p:spPr>
        <p:txBody>
          <a:bodyPr/>
          <a:lstStyle/>
          <a:p>
            <a:r>
              <a:rPr lang="sr-Cyrl-RS" dirty="0" smtClean="0"/>
              <a:t>КЛИМ.</a:t>
            </a:r>
            <a:br>
              <a:rPr lang="sr-Cyrl-RS" dirty="0" smtClean="0"/>
            </a:br>
            <a:r>
              <a:rPr lang="sr-Cyrl-RS" dirty="0" smtClean="0"/>
              <a:t>ЗИМА 2019</a:t>
            </a:r>
            <a:endParaRPr lang="sr-Cyrl-R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2327" y="5361222"/>
            <a:ext cx="1638988" cy="130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74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174" y="119654"/>
            <a:ext cx="11160691" cy="1280890"/>
          </a:xfrm>
        </p:spPr>
        <p:txBody>
          <a:bodyPr>
            <a:normAutofit fontScale="90000"/>
          </a:bodyPr>
          <a:lstStyle/>
          <a:p>
            <a:r>
              <a:rPr lang="sr-Cyrl-RS" dirty="0" smtClean="0"/>
              <a:t>КЛИМАТОЛОШКА ЗИМА (ДЕЦ-ФЕБ )</a:t>
            </a:r>
            <a:br>
              <a:rPr lang="sr-Cyrl-RS" dirty="0" smtClean="0"/>
            </a:br>
            <a:r>
              <a:rPr lang="sr-Cyrl-RS" dirty="0" smtClean="0"/>
              <a:t>2019</a:t>
            </a:r>
            <a:r>
              <a:rPr lang="sr-Cyrl-RS" dirty="0" smtClean="0"/>
              <a:t/>
            </a:r>
            <a:br>
              <a:rPr lang="sr-Cyrl-RS" dirty="0" smtClean="0"/>
            </a:br>
            <a:endParaRPr lang="sr-Cyrl-R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162" y="1223962"/>
            <a:ext cx="7305675" cy="44100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93174" y="5783283"/>
            <a:ext cx="8360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b="1" dirty="0" smtClean="0"/>
              <a:t>ЅР1-6 ИНДЕКС ОКТОБАР2018-МАРТ2019 ПОКАЗУЈЕ УМЈЕРЕНУ ДО ЈАКУ СУШУ </a:t>
            </a:r>
            <a:endParaRPr lang="sr-Cyrl-BA" b="1" dirty="0"/>
          </a:p>
        </p:txBody>
      </p:sp>
    </p:spTree>
    <p:extLst>
      <p:ext uri="{BB962C8B-B14F-4D97-AF65-F5344CB8AC3E}">
        <p14:creationId xmlns:p14="http://schemas.microsoft.com/office/powerpoint/2010/main" val="77248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664" y="992058"/>
            <a:ext cx="4362861" cy="35015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2325" y="262160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sr-Cyrl-RS" sz="3200" dirty="0"/>
              <a:t>НАСТАВАК СЛАБЕ ДО УМЕРЕНЕ СУШЕ </a:t>
            </a:r>
            <a:r>
              <a:rPr lang="sr-Cyrl-RS" sz="3200" dirty="0" smtClean="0"/>
              <a:t>ФЕБРУАР,МАРТ 2019</a:t>
            </a:r>
            <a:br>
              <a:rPr lang="sr-Cyrl-RS" sz="3200" dirty="0" smtClean="0"/>
            </a:br>
            <a:r>
              <a:rPr lang="sr-Cyrl-RS" sz="3200" dirty="0" smtClean="0"/>
              <a:t>-отежани сјетвени радови-</a:t>
            </a:r>
            <a:endParaRPr lang="sr-Cyrl-RS" sz="32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1273206"/>
              </p:ext>
            </p:extLst>
          </p:nvPr>
        </p:nvGraphicFramePr>
        <p:xfrm>
          <a:off x="649825" y="1704975"/>
          <a:ext cx="7779800" cy="28313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801" y="4536282"/>
            <a:ext cx="77613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dirty="0" smtClean="0"/>
              <a:t>Индекс падавина у хладној и топлој сезони нема исто значење</a:t>
            </a:r>
          </a:p>
          <a:p>
            <a:endParaRPr lang="sr-Cyrl-RS" dirty="0"/>
          </a:p>
          <a:p>
            <a:r>
              <a:rPr lang="sr-Cyrl-RS" dirty="0" smtClean="0"/>
              <a:t>При повећаној температури ваздуха/површинског слоја земљишта, вјетру, исушивање је веће и </a:t>
            </a:r>
            <a:r>
              <a:rPr lang="sr-Latn-RS" dirty="0" smtClean="0"/>
              <a:t>SPI</a:t>
            </a:r>
            <a:r>
              <a:rPr lang="sr-Cyrl-RS" dirty="0" smtClean="0"/>
              <a:t> индекс није права мјера стања суше: већ код умерене суше, при високим љетњим температурама ваздуха, треба бити опрезан јер је стварно испаравање веће него што то индекс падавина показује</a:t>
            </a:r>
            <a:endParaRPr lang="sr-Cyrl-RS" dirty="0"/>
          </a:p>
        </p:txBody>
      </p:sp>
      <p:sp>
        <p:nvSpPr>
          <p:cNvPr id="7" name="TextBox 6"/>
          <p:cNvSpPr txBox="1"/>
          <p:nvPr/>
        </p:nvSpPr>
        <p:spPr>
          <a:xfrm>
            <a:off x="9401175" y="1047750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SPI-03_2019</a:t>
            </a:r>
            <a:endParaRPr lang="sr-Cyrl-R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3698" y="4563835"/>
            <a:ext cx="2804827" cy="220213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62928" y="5617206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SPI-02_2019</a:t>
            </a:r>
            <a:endParaRPr lang="sr-Cyrl-R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14012" y="3238500"/>
            <a:ext cx="345166" cy="168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29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6187" y="4914900"/>
            <a:ext cx="8915400" cy="85725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sr-Cyrl-RS" sz="2400" dirty="0" smtClean="0">
                <a:solidFill>
                  <a:schemeClr val="bg2">
                    <a:lumMod val="75000"/>
                  </a:schemeClr>
                </a:solidFill>
              </a:rPr>
              <a:t>НАЦИОНАЛНИ СЕМИНАР ПРИ ПРОЈЕКТУ „СУВ ДУНАВ“ (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DRIDANUB)</a:t>
            </a:r>
            <a:endParaRPr lang="sr-Cyrl-RS" sz="2400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sr-Cyrl-RS" sz="2400" dirty="0" smtClean="0">
                <a:solidFill>
                  <a:schemeClr val="bg2">
                    <a:lumMod val="75000"/>
                  </a:schemeClr>
                </a:solidFill>
              </a:rPr>
              <a:t>ТРЕБИЊЕ АПРИЛА 2019</a:t>
            </a:r>
          </a:p>
          <a:p>
            <a:pPr marL="0" indent="0" algn="ctr">
              <a:buNone/>
            </a:pPr>
            <a:r>
              <a:rPr lang="sr-Cyrl-RS" sz="2400" dirty="0" smtClean="0">
                <a:solidFill>
                  <a:schemeClr val="bg2">
                    <a:lumMod val="75000"/>
                  </a:schemeClr>
                </a:solidFill>
              </a:rPr>
              <a:t>       </a:t>
            </a:r>
            <a:endParaRPr lang="sr-Cyrl-BA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4825" y="2795885"/>
            <a:ext cx="1237114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r-Cyrl-R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ХВАЛА НА ПАЖЊИ!</a:t>
            </a:r>
          </a:p>
        </p:txBody>
      </p:sp>
      <p:sp>
        <p:nvSpPr>
          <p:cNvPr id="5" name="Rectangle 4"/>
          <p:cNvSpPr/>
          <p:nvPr/>
        </p:nvSpPr>
        <p:spPr>
          <a:xfrm>
            <a:off x="4298851" y="1472684"/>
            <a:ext cx="32063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Cyrl-RS" dirty="0">
                <a:solidFill>
                  <a:schemeClr val="bg2">
                    <a:lumMod val="75000"/>
                  </a:schemeClr>
                </a:solidFill>
              </a:rPr>
              <a:t>ОДСЈЕК </a:t>
            </a:r>
            <a:r>
              <a:rPr lang="sr-Cyrl-RS" dirty="0" smtClean="0">
                <a:solidFill>
                  <a:schemeClr val="bg2">
                    <a:lumMod val="75000"/>
                  </a:schemeClr>
                </a:solidFill>
              </a:rPr>
              <a:t>КЛИМАТОЛОГИЈЕ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    N.Rudan@rhmzrs.com</a:t>
            </a:r>
            <a:r>
              <a:rPr lang="sr-Cyrl-R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sr-Cyrl-BA" dirty="0"/>
          </a:p>
        </p:txBody>
      </p:sp>
    </p:spTree>
    <p:extLst>
      <p:ext uri="{BB962C8B-B14F-4D97-AF65-F5344CB8AC3E}">
        <p14:creationId xmlns:p14="http://schemas.microsoft.com/office/powerpoint/2010/main" val="4123748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798" y="94161"/>
            <a:ext cx="9780315" cy="2262781"/>
          </a:xfrm>
        </p:spPr>
        <p:txBody>
          <a:bodyPr>
            <a:normAutofit/>
          </a:bodyPr>
          <a:lstStyle/>
          <a:p>
            <a:r>
              <a:rPr lang="sr-Cyrl-RS" sz="4400" b="1" dirty="0" smtClean="0"/>
              <a:t>ВИШЕГОДИШЊА ЉЕТНА СУША</a:t>
            </a:r>
            <a:br>
              <a:rPr lang="sr-Cyrl-RS" sz="4400" b="1" dirty="0" smtClean="0"/>
            </a:br>
            <a:r>
              <a:rPr lang="sr-Cyrl-RS" sz="4400" b="1" dirty="0" smtClean="0"/>
              <a:t>    РЕПУБЛИКА СРПСА </a:t>
            </a:r>
            <a:br>
              <a:rPr lang="sr-Cyrl-RS" sz="4400" b="1" dirty="0" smtClean="0"/>
            </a:br>
            <a:r>
              <a:rPr lang="sr-Cyrl-RS" sz="4400" b="1" dirty="0" smtClean="0"/>
              <a:t>                2000-2018</a:t>
            </a:r>
            <a:endParaRPr lang="sr-Cyrl-RS" sz="4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369036" y="3352800"/>
            <a:ext cx="1069984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Југ Српске у Херцеговини </a:t>
            </a:r>
            <a:r>
              <a:rPr lang="ru-RU" dirty="0" smtClean="0"/>
              <a:t> карактерише дуг сушни период у љетњем периоду године, због модификоване средоземне климе и суша је неко «нормално стање»</a:t>
            </a:r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Међутим, вишегодишње јаке суше на сјеверу, гдје је и највећа житница Републике, нису нормална појава и сматрају се климатском варијацијом/аномалијом, која се негде у периоду 50-70 година понавља; слабије суше имају краћи повратни период  </a:t>
            </a:r>
          </a:p>
          <a:p>
            <a:endParaRPr lang="ru-RU" dirty="0" smtClean="0"/>
          </a:p>
          <a:p>
            <a:r>
              <a:rPr lang="ru-RU" dirty="0" smtClean="0"/>
              <a:t>2011</a:t>
            </a:r>
            <a:r>
              <a:rPr lang="ru-RU" dirty="0"/>
              <a:t>. је била најсушнија </a:t>
            </a:r>
            <a:r>
              <a:rPr lang="ru-RU" dirty="0" smtClean="0"/>
              <a:t>на годишњем нивоу у 140 посљедњих година</a:t>
            </a:r>
          </a:p>
          <a:p>
            <a:r>
              <a:rPr lang="ru-RU" dirty="0" smtClean="0"/>
              <a:t>2011 и 2000 најсушније у периоду вегетације</a:t>
            </a:r>
          </a:p>
          <a:p>
            <a:r>
              <a:rPr lang="ru-RU" dirty="0" smtClean="0"/>
              <a:t>2003, 2017 и 2000 најсушније љето на основу разлике испаравање/количина кишних падавина</a:t>
            </a:r>
          </a:p>
          <a:p>
            <a:endParaRPr lang="ru-RU" dirty="0"/>
          </a:p>
          <a:p>
            <a:endParaRPr lang="sr-Cyrl-R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="" xmlns:a16="http://schemas.microsoft.com/office/drawing/2014/main" id="{FBE8BB9D-DCC7-4862-93C3-6A194DEC79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4883733"/>
              </p:ext>
            </p:extLst>
          </p:nvPr>
        </p:nvGraphicFramePr>
        <p:xfrm>
          <a:off x="1189694" y="1892301"/>
          <a:ext cx="10592731" cy="1460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1763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53" y="98834"/>
            <a:ext cx="4206394" cy="1041197"/>
          </a:xfrm>
        </p:spPr>
        <p:txBody>
          <a:bodyPr>
            <a:normAutofit/>
          </a:bodyPr>
          <a:lstStyle/>
          <a:p>
            <a:r>
              <a:rPr lang="sr-Cyrl-RS" sz="1600" b="1" dirty="0" smtClean="0"/>
              <a:t>СУША У ВЕГЕТАЦИОНОМ ПЕРИОДУ</a:t>
            </a:r>
            <a:br>
              <a:rPr lang="sr-Cyrl-RS" sz="1600" b="1" dirty="0" smtClean="0"/>
            </a:br>
            <a:r>
              <a:rPr lang="sr-Cyrl-RS" sz="1600" b="1" dirty="0" smtClean="0"/>
              <a:t>АПРИЛ-СЕПТЕМБАР </a:t>
            </a:r>
            <a:r>
              <a:rPr lang="sr-Cyrl-RS" sz="1600" dirty="0" smtClean="0"/>
              <a:t> </a:t>
            </a:r>
            <a:r>
              <a:rPr lang="sr-Cyrl-RS" sz="1600" b="1" dirty="0" smtClean="0"/>
              <a:t>2000-2017</a:t>
            </a:r>
            <a:r>
              <a:rPr lang="sr-Cyrl-RS" sz="1600" b="1" dirty="0"/>
              <a:t> </a:t>
            </a:r>
            <a:r>
              <a:rPr lang="sr-Cyrl-RS" sz="1600" b="1" dirty="0" smtClean="0"/>
              <a:t>        </a:t>
            </a:r>
            <a:br>
              <a:rPr lang="sr-Cyrl-RS" sz="1600" b="1" dirty="0" smtClean="0"/>
            </a:br>
            <a:r>
              <a:rPr lang="sr-Cyrl-RS" sz="1600" b="1" dirty="0" smtClean="0"/>
              <a:t>(</a:t>
            </a:r>
            <a:r>
              <a:rPr lang="sr-Cyrl-RS" sz="1600" b="1" dirty="0"/>
              <a:t>8 ГОДИНА ИСПОД НОРМАЛЕ</a:t>
            </a:r>
            <a:endParaRPr lang="sr-Cyrl-RS" sz="16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4350" y="137415"/>
            <a:ext cx="7867650" cy="3190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1880" y="1238232"/>
            <a:ext cx="273132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dirty="0" smtClean="0"/>
              <a:t> -СЛИЧАН ПЕРИОД ЈЕ </a:t>
            </a:r>
            <a:r>
              <a:rPr lang="sr-Cyrl-RS" dirty="0" smtClean="0"/>
              <a:t>1949-1979 (9 </a:t>
            </a:r>
            <a:r>
              <a:rPr lang="sr-Cyrl-RS" sz="1600" dirty="0" smtClean="0"/>
              <a:t>ГОДИНА У ВЕГЕТАЦИОНОМ ПЕРИОДУ ИСПОД НОРМАЛЕ) </a:t>
            </a:r>
          </a:p>
          <a:p>
            <a:endParaRPr lang="sr-Cyrl-RS" dirty="0"/>
          </a:p>
          <a:p>
            <a:r>
              <a:rPr lang="sr-Cyrl-RS" dirty="0" smtClean="0"/>
              <a:t>КЛИМА, </a:t>
            </a:r>
            <a:r>
              <a:rPr lang="sr-Cyrl-RS" dirty="0" smtClean="0"/>
              <a:t>С АСПЕКТА ФРЕКВЕНТНЕ </a:t>
            </a:r>
            <a:r>
              <a:rPr lang="sr-Cyrl-RS" dirty="0" smtClean="0"/>
              <a:t>СУШЕ КРОЗ ДУЖИ НИЗ ГОДИНА, </a:t>
            </a:r>
            <a:r>
              <a:rPr lang="sr-Cyrl-RS" dirty="0" smtClean="0"/>
              <a:t>ПОКАЗУЈЕ СЕЗОНАЛНОСТ </a:t>
            </a:r>
            <a:r>
              <a:rPr lang="sr-Cyrl-RS" dirty="0" smtClean="0"/>
              <a:t>(ПОВРАТНИ </a:t>
            </a:r>
            <a:r>
              <a:rPr lang="sr-Cyrl-RS" dirty="0" smtClean="0"/>
              <a:t>ПЕРИОД </a:t>
            </a:r>
            <a:r>
              <a:rPr lang="sr-Cyrl-RS" dirty="0" smtClean="0"/>
              <a:t> </a:t>
            </a:r>
            <a:r>
              <a:rPr lang="sr-Cyrl-RS" dirty="0" smtClean="0"/>
              <a:t>ОКО 50 </a:t>
            </a:r>
            <a:r>
              <a:rPr lang="sr-Cyrl-RS" dirty="0" smtClean="0"/>
              <a:t>ГОДИНА</a:t>
            </a:r>
          </a:p>
          <a:p>
            <a:r>
              <a:rPr lang="sr-Cyrl-RS" dirty="0" smtClean="0"/>
              <a:t>-</a:t>
            </a:r>
            <a:r>
              <a:rPr lang="sr-Latn-RS" dirty="0"/>
              <a:t> -</a:t>
            </a:r>
            <a:r>
              <a:rPr lang="sr-Cyrl-RS" dirty="0"/>
              <a:t>екстрем &gt;+2</a:t>
            </a:r>
            <a:r>
              <a:rPr lang="sr-Latn-RS" dirty="0"/>
              <a:t> </a:t>
            </a:r>
            <a:r>
              <a:rPr lang="sr-Cyrl-RS" dirty="0" smtClean="0"/>
              <a:t>СПИ </a:t>
            </a:r>
            <a:r>
              <a:rPr lang="sr-Cyrl-RS" dirty="0"/>
              <a:t>за Добој је изражен (ЕКСТРЕМНА </a:t>
            </a:r>
            <a:r>
              <a:rPr lang="sr-Cyrl-RS" dirty="0" smtClean="0"/>
              <a:t>ВЛАЖНОСТ)</a:t>
            </a:r>
            <a:endParaRPr lang="sr-Cyrl-R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00000000-0008-0000-0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0724339"/>
              </p:ext>
            </p:extLst>
          </p:nvPr>
        </p:nvGraphicFramePr>
        <p:xfrm>
          <a:off x="2470066" y="3150496"/>
          <a:ext cx="9516199" cy="3464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20634" y="6460177"/>
            <a:ext cx="9856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sz="1400" b="1" dirty="0"/>
              <a:t>-ПОПЛАВНИ РИЗИК јачи од сушног (</a:t>
            </a:r>
            <a:r>
              <a:rPr lang="sr-Cyrl-RS" sz="1400" b="1" dirty="0" smtClean="0"/>
              <a:t>4:2  ЗА ВРЛО ДО ЕКСТРЕМНО ВЛАЖНО ПР.ДОБОЈ И БИЈЕЉИНА</a:t>
            </a:r>
            <a:endParaRPr lang="sr-Cyrl-BA" sz="1400" b="1" dirty="0"/>
          </a:p>
        </p:txBody>
      </p:sp>
    </p:spTree>
    <p:extLst>
      <p:ext uri="{BB962C8B-B14F-4D97-AF65-F5344CB8AC3E}">
        <p14:creationId xmlns:p14="http://schemas.microsoft.com/office/powerpoint/2010/main" val="421025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270" y="564733"/>
            <a:ext cx="8911687" cy="610924"/>
          </a:xfrm>
        </p:spPr>
        <p:txBody>
          <a:bodyPr>
            <a:normAutofit/>
          </a:bodyPr>
          <a:lstStyle/>
          <a:p>
            <a:r>
              <a:rPr lang="sr-Cyrl-RS" sz="1800" b="1" dirty="0" smtClean="0"/>
              <a:t>ТРЕБИЊЕ, ВЕГЕТАЦИОНИ ПЕРИОД</a:t>
            </a:r>
            <a:endParaRPr lang="sr-Cyrl-BA" sz="1800" b="1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00000000-0008-0000-0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6917917"/>
              </p:ext>
            </p:extLst>
          </p:nvPr>
        </p:nvGraphicFramePr>
        <p:xfrm>
          <a:off x="831272" y="1452324"/>
          <a:ext cx="10584979" cy="48890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25790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48343" y="503274"/>
            <a:ext cx="9753600" cy="25853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sr-Cyrl-RS" dirty="0"/>
              <a:t>АНТИЦИКЛОНАЛНЕ </a:t>
            </a:r>
            <a:r>
              <a:rPr lang="sr-Cyrl-RS" dirty="0" smtClean="0"/>
              <a:t>ВЕДРИНЕ У СКЛОПУ ДУГОТРАЈНОГ ГРЕБЕНА ВИСОКОГ ПРИТИСКА УСЛОВЉАВАЈУ СУШНО, СУНЧАНО, ВРЕЛО ВРЕМЕ </a:t>
            </a:r>
          </a:p>
          <a:p>
            <a:endParaRPr lang="sr-Cyrl-RS" dirty="0"/>
          </a:p>
          <a:p>
            <a:r>
              <a:rPr lang="sr-Cyrl-RS" dirty="0" smtClean="0"/>
              <a:t>Поред </a:t>
            </a:r>
            <a:r>
              <a:rPr lang="sr-Cyrl-RS" dirty="0"/>
              <a:t>високе температуре на испаравање утиче напон водене паре (што је ваздух сувљи већа је евапорација) и </a:t>
            </a:r>
            <a:r>
              <a:rPr lang="sr-Cyrl-RS" dirty="0" smtClean="0"/>
              <a:t>вјетар, </a:t>
            </a:r>
            <a:r>
              <a:rPr lang="sr-Cyrl-RS" dirty="0"/>
              <a:t>који додано исушује површински слој земљишта) </a:t>
            </a:r>
            <a:endParaRPr lang="sr-Cyrl-RS" dirty="0" smtClean="0"/>
          </a:p>
          <a:p>
            <a:r>
              <a:rPr lang="sr-Cyrl-RS" dirty="0" smtClean="0"/>
              <a:t>-Најновији примјер перзистентног висинског антициклона над читавим европским подконтиненту, који је условио до +5степени топлији мјесец, је април 2018</a:t>
            </a:r>
            <a:endParaRPr lang="sr-Cyrl-R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351" y="0"/>
            <a:ext cx="10856026" cy="766540"/>
          </a:xfrm>
        </p:spPr>
        <p:txBody>
          <a:bodyPr>
            <a:normAutofit/>
          </a:bodyPr>
          <a:lstStyle/>
          <a:p>
            <a:r>
              <a:rPr lang="sr-Cyrl-RS" dirty="0" smtClean="0"/>
              <a:t>ВРЕМЕСКИ УСЛОВИ КОЈИ ПОГОДУЈУ СУШИ:</a:t>
            </a:r>
            <a:endParaRPr lang="sr-Cyrl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5974" y="3057524"/>
            <a:ext cx="10168638" cy="3457575"/>
          </a:xfrm>
        </p:spPr>
        <p:txBody>
          <a:bodyPr>
            <a:normAutofit/>
          </a:bodyPr>
          <a:lstStyle/>
          <a:p>
            <a:r>
              <a:rPr lang="sr-Cyrl-RS" dirty="0" smtClean="0"/>
              <a:t>Љето 2003 </a:t>
            </a:r>
            <a:r>
              <a:rPr lang="sr-Cyrl-RS" dirty="0"/>
              <a:t>има највеће испаравање (</a:t>
            </a:r>
            <a:r>
              <a:rPr lang="sr-Cyrl-RS" dirty="0" smtClean="0"/>
              <a:t>525мм исп /135мм киша)  </a:t>
            </a:r>
            <a:r>
              <a:rPr lang="sr-Cyrl-RS" dirty="0"/>
              <a:t>и највећу разлику </a:t>
            </a:r>
            <a:r>
              <a:rPr lang="sr-Cyrl-RS" dirty="0" smtClean="0"/>
              <a:t>испаравање /киша (</a:t>
            </a:r>
            <a:r>
              <a:rPr lang="sr-Cyrl-RS" b="1" dirty="0" smtClean="0"/>
              <a:t>390</a:t>
            </a:r>
            <a:r>
              <a:rPr lang="sr-Cyrl-RS" dirty="0" smtClean="0"/>
              <a:t>мм</a:t>
            </a:r>
            <a:r>
              <a:rPr lang="sr-Latn-BA" dirty="0" smtClean="0"/>
              <a:t>)</a:t>
            </a:r>
            <a:r>
              <a:rPr lang="sr-Cyrl-RS" dirty="0" smtClean="0"/>
              <a:t> од свих у периоду 2001-218</a:t>
            </a:r>
            <a:r>
              <a:rPr lang="sr-Latn-BA" dirty="0" smtClean="0"/>
              <a:t>. </a:t>
            </a:r>
            <a:endParaRPr lang="sr-Cyrl-RS" dirty="0" smtClean="0"/>
          </a:p>
          <a:p>
            <a:r>
              <a:rPr lang="sr-Cyrl-RS" dirty="0" smtClean="0"/>
              <a:t>После </a:t>
            </a:r>
            <a:r>
              <a:rPr lang="sr-Cyrl-RS" dirty="0"/>
              <a:t>2003 најсушнија је </a:t>
            </a:r>
            <a:r>
              <a:rPr lang="sr-Cyrl-RS" dirty="0" smtClean="0"/>
              <a:t>2017 и 2000 </a:t>
            </a:r>
            <a:r>
              <a:rPr lang="sr-Cyrl-RS" dirty="0"/>
              <a:t>с разликом у корист испаравања од </a:t>
            </a:r>
            <a:r>
              <a:rPr lang="sr-Cyrl-RS" b="1" dirty="0"/>
              <a:t>362</a:t>
            </a:r>
            <a:r>
              <a:rPr lang="sr-Cyrl-RS" dirty="0"/>
              <a:t>мм (</a:t>
            </a:r>
            <a:r>
              <a:rPr lang="sr-Cyrl-RS" dirty="0" smtClean="0"/>
              <a:t>478</a:t>
            </a:r>
            <a:r>
              <a:rPr lang="sr-Cyrl-RS" dirty="0"/>
              <a:t>мм исп </a:t>
            </a:r>
            <a:r>
              <a:rPr lang="sr-Cyrl-RS" dirty="0" smtClean="0"/>
              <a:t>/116мм </a:t>
            </a:r>
            <a:r>
              <a:rPr lang="sr-Cyrl-RS" dirty="0"/>
              <a:t>киша</a:t>
            </a:r>
            <a:r>
              <a:rPr lang="sr-Cyrl-RS" dirty="0" smtClean="0"/>
              <a:t>).  Испаравање је мјерено, не рачунато</a:t>
            </a:r>
            <a:endParaRPr lang="sr-Cyrl-RS" dirty="0"/>
          </a:p>
          <a:p>
            <a:r>
              <a:rPr lang="ru-RU" dirty="0" smtClean="0"/>
              <a:t>Најмање </a:t>
            </a:r>
            <a:r>
              <a:rPr lang="ru-RU" dirty="0"/>
              <a:t>падавина </a:t>
            </a:r>
            <a:r>
              <a:rPr lang="ru-RU" dirty="0" smtClean="0"/>
              <a:t>ЈЈА: </a:t>
            </a:r>
            <a:r>
              <a:rPr lang="ru-RU" b="1" dirty="0"/>
              <a:t>2015</a:t>
            </a:r>
            <a:r>
              <a:rPr lang="ru-RU" dirty="0"/>
              <a:t>. (-63%дефицит, -1,67 стандардизовани индекс; 0,05-ти перцентил) затим </a:t>
            </a:r>
            <a:r>
              <a:rPr lang="ru-RU" b="1" dirty="0"/>
              <a:t>2013</a:t>
            </a:r>
            <a:r>
              <a:rPr lang="ru-RU" dirty="0"/>
              <a:t> и </a:t>
            </a:r>
            <a:r>
              <a:rPr lang="ru-RU" b="1" dirty="0"/>
              <a:t>2012</a:t>
            </a:r>
            <a:r>
              <a:rPr lang="ru-RU" dirty="0" smtClean="0"/>
              <a:t>. </a:t>
            </a:r>
            <a:r>
              <a:rPr lang="ru-RU" b="1" dirty="0"/>
              <a:t>Мање падавине су регистроване само током </a:t>
            </a:r>
            <a:r>
              <a:rPr lang="ru-RU" b="1" dirty="0" smtClean="0"/>
              <a:t>љета </a:t>
            </a:r>
            <a:r>
              <a:rPr lang="ru-RU" b="1" dirty="0"/>
              <a:t>1950; 1946; 1933 и 1952. године.</a:t>
            </a:r>
          </a:p>
          <a:p>
            <a:r>
              <a:rPr lang="ru-RU" dirty="0" smtClean="0"/>
              <a:t>Најтоплиј</a:t>
            </a:r>
            <a:r>
              <a:rPr lang="sr-Latn-RS" dirty="0" smtClean="0"/>
              <a:t>e</a:t>
            </a:r>
            <a:r>
              <a:rPr lang="ru-RU" dirty="0" smtClean="0"/>
              <a:t> </a:t>
            </a:r>
            <a:r>
              <a:rPr lang="sr-Cyrl-RS" dirty="0"/>
              <a:t> </a:t>
            </a:r>
            <a:r>
              <a:rPr lang="sr-Cyrl-RS" dirty="0" smtClean="0"/>
              <a:t>љето: </a:t>
            </a:r>
            <a:r>
              <a:rPr lang="ru-RU" b="1" u="sng" dirty="0" smtClean="0"/>
              <a:t>2012</a:t>
            </a:r>
            <a:r>
              <a:rPr lang="ru-RU" dirty="0"/>
              <a:t>, повратни период тих жега је око 305 година; </a:t>
            </a:r>
            <a:r>
              <a:rPr lang="ru-RU" u="sng" dirty="0"/>
              <a:t>2003</a:t>
            </a:r>
            <a:r>
              <a:rPr lang="ru-RU" dirty="0"/>
              <a:t>. око 150 година затим </a:t>
            </a:r>
            <a:r>
              <a:rPr lang="ru-RU" u="sng" dirty="0"/>
              <a:t>2017</a:t>
            </a:r>
            <a:r>
              <a:rPr lang="ru-RU" dirty="0"/>
              <a:t>са126година </a:t>
            </a:r>
          </a:p>
          <a:p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279862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8377" y="0"/>
            <a:ext cx="8911687" cy="1280890"/>
          </a:xfrm>
        </p:spPr>
        <p:txBody>
          <a:bodyPr/>
          <a:lstStyle/>
          <a:p>
            <a:r>
              <a:rPr lang="sr-Cyrl-RS" dirty="0" smtClean="0"/>
              <a:t>ИСПИТИВАЊЕ СУШЕ ПОМОЋУ</a:t>
            </a:r>
            <a:br>
              <a:rPr lang="sr-Cyrl-RS" dirty="0" smtClean="0"/>
            </a:br>
            <a:r>
              <a:rPr lang="sr-Cyrl-RS" dirty="0" smtClean="0"/>
              <a:t>РАЗЛИКЕ КИША/ИСПАРАВАЊЕ</a:t>
            </a:r>
            <a:endParaRPr lang="sr-Cyrl-R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809" y="1677565"/>
            <a:ext cx="6515987" cy="3778250"/>
          </a:xfrm>
        </p:spPr>
      </p:pic>
      <p:sp>
        <p:nvSpPr>
          <p:cNvPr id="7" name="TextBox 6"/>
          <p:cNvSpPr txBox="1"/>
          <p:nvPr/>
        </p:nvSpPr>
        <p:spPr>
          <a:xfrm>
            <a:off x="121443" y="1300832"/>
            <a:ext cx="523736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ИСПАРАВАЊЕ (евапорација) </a:t>
            </a:r>
            <a:r>
              <a:rPr lang="ru-RU" dirty="0" smtClean="0"/>
              <a:t>је један од најважнијих, најпрецизнијих климатских показатеља стања суше, </a:t>
            </a:r>
            <a:r>
              <a:rPr lang="ru-RU" dirty="0"/>
              <a:t>сем ових </a:t>
            </a:r>
            <a:r>
              <a:rPr lang="ru-RU" dirty="0" smtClean="0"/>
              <a:t>најчешће коришћених </a:t>
            </a:r>
            <a:r>
              <a:rPr lang="ru-RU" b="1" dirty="0" smtClean="0"/>
              <a:t>на основу количине падавина </a:t>
            </a:r>
            <a:r>
              <a:rPr lang="sr-Latn-RS" dirty="0" smtClean="0"/>
              <a:t>[</a:t>
            </a:r>
            <a:r>
              <a:rPr lang="ru-RU" dirty="0" smtClean="0"/>
              <a:t>стандардизовани индекс падавина (SPI) </a:t>
            </a:r>
            <a:r>
              <a:rPr lang="ru-RU" dirty="0"/>
              <a:t>и перцентил </a:t>
            </a:r>
            <a:r>
              <a:rPr lang="ru-RU" dirty="0" smtClean="0"/>
              <a:t>(P) с којим је у вези</a:t>
            </a:r>
            <a:r>
              <a:rPr lang="sr-Latn-RS" dirty="0" smtClean="0"/>
              <a:t>]</a:t>
            </a:r>
            <a:r>
              <a:rPr lang="ru-RU" dirty="0" smtClean="0"/>
              <a:t> </a:t>
            </a:r>
          </a:p>
          <a:p>
            <a:endParaRPr lang="ru-RU" dirty="0" smtClean="0"/>
          </a:p>
          <a:p>
            <a:r>
              <a:rPr lang="ru-RU" dirty="0" smtClean="0"/>
              <a:t>Према разлици испаравање/падавине, љето 2000, 2012,2015, 2013 одмах иза 2003 и 2017</a:t>
            </a:r>
            <a:r>
              <a:rPr lang="sr-Latn-RS" dirty="0" smtClean="0"/>
              <a:t>. </a:t>
            </a:r>
            <a:endParaRPr lang="sr-Cyrl-RS" dirty="0" smtClean="0"/>
          </a:p>
          <a:p>
            <a:endParaRPr lang="sr-Cyrl-RS" dirty="0"/>
          </a:p>
          <a:p>
            <a:r>
              <a:rPr lang="ru-RU" dirty="0" smtClean="0"/>
              <a:t>Разлика испаравање/киша педантније </a:t>
            </a:r>
            <a:r>
              <a:rPr lang="ru-RU" dirty="0"/>
              <a:t>показује </a:t>
            </a:r>
            <a:r>
              <a:rPr lang="ru-RU" dirty="0" smtClean="0"/>
              <a:t>стање влаге, </a:t>
            </a:r>
            <a:r>
              <a:rPr lang="ru-RU" dirty="0"/>
              <a:t>зависно од </a:t>
            </a:r>
            <a:r>
              <a:rPr lang="ru-RU" dirty="0" smtClean="0"/>
              <a:t>љетње </a:t>
            </a:r>
            <a:r>
              <a:rPr lang="ru-RU" dirty="0"/>
              <a:t>жеге, јужног </a:t>
            </a:r>
            <a:r>
              <a:rPr lang="ru-RU" dirty="0" smtClean="0"/>
              <a:t>ветра, сувоће ваздуха тј напона водене паре које је у вези загрејаности, а што станд.индекс падавина «не види» јер зависи само од једног елемента (падавине). 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231219" y="5363482"/>
            <a:ext cx="74321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dirty="0" smtClean="0"/>
              <a:t>Рачунање потенцијалне евапотранспирације методом </a:t>
            </a:r>
            <a:r>
              <a:rPr lang="sr-Latn-RS" dirty="0" smtClean="0"/>
              <a:t>Eaglemann</a:t>
            </a:r>
            <a:r>
              <a:rPr lang="sr-Cyrl-RS" dirty="0" smtClean="0"/>
              <a:t>, тамо гдје не постоји мјерење стварног испаравања, показује добро слагање са мјереним вриједностима, изузев у екстремно топлиим мјесецима с појачаним јужним вјетром </a:t>
            </a:r>
          </a:p>
        </p:txBody>
      </p:sp>
    </p:spTree>
    <p:extLst>
      <p:ext uri="{BB962C8B-B14F-4D97-AF65-F5344CB8AC3E}">
        <p14:creationId xmlns:p14="http://schemas.microsoft.com/office/powerpoint/2010/main" val="203763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62430"/>
          </a:xfrm>
        </p:spPr>
        <p:txBody>
          <a:bodyPr>
            <a:normAutofit/>
          </a:bodyPr>
          <a:lstStyle/>
          <a:p>
            <a:r>
              <a:rPr lang="sr-Cyrl-RS" sz="2400" dirty="0" smtClean="0"/>
              <a:t>МЕЂУПАРАМЕТАРСКА АНАЛИЗА СУШЕ ЈУЛ 2001-2018</a:t>
            </a:r>
            <a:endParaRPr lang="sr-Cyrl-RS" sz="24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E09EBFF4-C10A-4D72-BA49-D5C2AEE80C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1162574"/>
              </p:ext>
            </p:extLst>
          </p:nvPr>
        </p:nvGraphicFramePr>
        <p:xfrm>
          <a:off x="2784513" y="1286540"/>
          <a:ext cx="9154938" cy="31002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0525" y="4729693"/>
            <a:ext cx="119394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Cyrl-RS" dirty="0" smtClean="0"/>
              <a:t>НАЈБОЉИ ПАР ЕЛЕМЕНАТА ЗА ОЦЈЕНУ СУШЕ ЈЕ ИНСОЛАЦИЈА/ПАДАВИНЕ: ГОДИНЕ ОЦЈЕЊЕНЕ ПОМОЋУ ПЕРЦЕНТИЛА ИНСОЛАЦИЈЕ КАО </a:t>
            </a:r>
            <a:r>
              <a:rPr lang="sr-Cyrl-RS" b="1" dirty="0" smtClean="0"/>
              <a:t>СУНЧАНЕ,</a:t>
            </a:r>
            <a:r>
              <a:rPr lang="sr-Cyrl-RS" dirty="0" smtClean="0"/>
              <a:t> ВРЛО СУНЧАНЕ </a:t>
            </a:r>
            <a:r>
              <a:rPr lang="sr-Cyrl-RS" b="1" dirty="0" smtClean="0"/>
              <a:t>СУ И НАЈСУШНИЈЕ </a:t>
            </a:r>
            <a:r>
              <a:rPr lang="sr-Cyrl-RS" dirty="0" smtClean="0"/>
              <a:t>(НИСПОНА ВЕРТИКАЛНА КРЕТАЊА У СКЛОПУ АНТИЦИКЛОНА НЕДОПУШТАЈУ ДА СЕ РАЗВИЈЕ ЗНАЧАЈНИЈА ОБЛАЧНОСТ ТЕ УСЛОВИ ЗА КИШУ НЕ ПОСТОЈЕ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Cyrl-RS" dirty="0" smtClean="0"/>
              <a:t>ГРАФИК ПОКАЗУЈЕ ДА ЈЕ У ВРЛО СУНЧАНИМ ЉЕТИМА (око </a:t>
            </a:r>
            <a:r>
              <a:rPr lang="sr-Cyrl-RS" b="1" dirty="0" smtClean="0"/>
              <a:t>300-350</a:t>
            </a:r>
            <a:r>
              <a:rPr lang="sr-Cyrl-RS" dirty="0" smtClean="0"/>
              <a:t>сунчаних сати)КИША ИСПОД &lt;=50ММ</a:t>
            </a:r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397854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625" y="382773"/>
            <a:ext cx="10694987" cy="1084520"/>
          </a:xfrm>
        </p:spPr>
        <p:txBody>
          <a:bodyPr>
            <a:noAutofit/>
          </a:bodyPr>
          <a:lstStyle/>
          <a:p>
            <a:r>
              <a:rPr lang="sr-Cyrl-RS" sz="2400" dirty="0" smtClean="0"/>
              <a:t>Испитивање љетње суше: напоредна међупараметарска анализа: кол.падавина, испаравање, средња темп.ваздуха </a:t>
            </a:r>
            <a:br>
              <a:rPr lang="sr-Cyrl-RS" sz="2400" dirty="0" smtClean="0"/>
            </a:br>
            <a:r>
              <a:rPr lang="sr-Cyrl-RS" sz="2400" dirty="0" smtClean="0"/>
              <a:t>                                 </a:t>
            </a:r>
            <a:r>
              <a:rPr lang="sr-Cyrl-RS" sz="2400" b="1" dirty="0" smtClean="0"/>
              <a:t>БАЊАЛУКА ЉЕТО 2000-2018</a:t>
            </a:r>
            <a:endParaRPr lang="sr-Cyrl-RS" sz="2400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7195710"/>
              </p:ext>
            </p:extLst>
          </p:nvPr>
        </p:nvGraphicFramePr>
        <p:xfrm>
          <a:off x="3756024" y="1647825"/>
          <a:ext cx="8369301" cy="4610100"/>
        </p:xfrm>
        <a:graphic>
          <a:graphicData uri="http://schemas.openxmlformats.org/drawingml/2006/table">
            <a:tbl>
              <a:tblPr/>
              <a:tblGrid>
                <a:gridCol w="685540">
                  <a:extLst>
                    <a:ext uri="{9D8B030D-6E8A-4147-A177-3AD203B41FA5}">
                      <a16:colId xmlns="" xmlns:a16="http://schemas.microsoft.com/office/drawing/2014/main" val="2219452546"/>
                    </a:ext>
                  </a:extLst>
                </a:gridCol>
                <a:gridCol w="685540">
                  <a:extLst>
                    <a:ext uri="{9D8B030D-6E8A-4147-A177-3AD203B41FA5}">
                      <a16:colId xmlns="" xmlns:a16="http://schemas.microsoft.com/office/drawing/2014/main" val="2649814588"/>
                    </a:ext>
                  </a:extLst>
                </a:gridCol>
                <a:gridCol w="685540">
                  <a:extLst>
                    <a:ext uri="{9D8B030D-6E8A-4147-A177-3AD203B41FA5}">
                      <a16:colId xmlns="" xmlns:a16="http://schemas.microsoft.com/office/drawing/2014/main" val="1243754648"/>
                    </a:ext>
                  </a:extLst>
                </a:gridCol>
                <a:gridCol w="1485337">
                  <a:extLst>
                    <a:ext uri="{9D8B030D-6E8A-4147-A177-3AD203B41FA5}">
                      <a16:colId xmlns="" xmlns:a16="http://schemas.microsoft.com/office/drawing/2014/main" val="3546399243"/>
                    </a:ext>
                  </a:extLst>
                </a:gridCol>
                <a:gridCol w="685540">
                  <a:extLst>
                    <a:ext uri="{9D8B030D-6E8A-4147-A177-3AD203B41FA5}">
                      <a16:colId xmlns="" xmlns:a16="http://schemas.microsoft.com/office/drawing/2014/main" val="2976154297"/>
                    </a:ext>
                  </a:extLst>
                </a:gridCol>
                <a:gridCol w="875968">
                  <a:extLst>
                    <a:ext uri="{9D8B030D-6E8A-4147-A177-3AD203B41FA5}">
                      <a16:colId xmlns="" xmlns:a16="http://schemas.microsoft.com/office/drawing/2014/main" val="2131498366"/>
                    </a:ext>
                  </a:extLst>
                </a:gridCol>
                <a:gridCol w="1002920">
                  <a:extLst>
                    <a:ext uri="{9D8B030D-6E8A-4147-A177-3AD203B41FA5}">
                      <a16:colId xmlns="" xmlns:a16="http://schemas.microsoft.com/office/drawing/2014/main" val="2538901309"/>
                    </a:ext>
                  </a:extLst>
                </a:gridCol>
                <a:gridCol w="942617">
                  <a:extLst>
                    <a:ext uri="{9D8B030D-6E8A-4147-A177-3AD203B41FA5}">
                      <a16:colId xmlns="" xmlns:a16="http://schemas.microsoft.com/office/drawing/2014/main" val="4043114909"/>
                    </a:ext>
                  </a:extLst>
                </a:gridCol>
                <a:gridCol w="1320299">
                  <a:extLst>
                    <a:ext uri="{9D8B030D-6E8A-4147-A177-3AD203B41FA5}">
                      <a16:colId xmlns="" xmlns:a16="http://schemas.microsoft.com/office/drawing/2014/main" val="3662213500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година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количина кише (мм)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стандард.индекс падавина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r-Cyrl-RS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класификација љета према перцентилима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r-Cyrl-RS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повр.период (год)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Cyrl-RS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мјерено испаравање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r-Cyrl-RS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разлика испаравање/киша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r-Cyrl-RS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средња температура ваздуха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класификација љета на основу перцентила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7222773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-1.4021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0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врло суво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430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298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22.13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0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топло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8761026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2001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305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0.2200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0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око нормале+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414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20.80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0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око норм+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1347337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2002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254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-0.2649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0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око нормале-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348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21.47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0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норм (мало топије)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0320885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2003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-1.3750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0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врло суво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525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390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23.87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0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екстр топло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6275048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2004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279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-0.0290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0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око нормале-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389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20.83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0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око норм+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9665634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2005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390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1.0137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0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влажно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349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-42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20.27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0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око нормале-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7351042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2006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427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1.3553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0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врло влажно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362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-65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20.80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0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око норм+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8490952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2007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180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-0.9528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0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суво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470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290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23.07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0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врло топло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0990147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2008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189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-0.8686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0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суво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385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22.03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0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топло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6251335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2009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335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0.4923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0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нормално (мало влаж)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372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22.03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0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топло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1497641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2010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388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0.9921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0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влажно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346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-42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21.77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0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топло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7849176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2011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-1.1541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0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суво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392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22.67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0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врло топло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9618094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2012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-1.4704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0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врло суво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478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353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24.20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0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екстр топло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2847412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2013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-1.5341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0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врло суво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419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22.30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0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топло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3884131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2014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513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2.1593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0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екстр влажно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328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-184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20.87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0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око норм+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5078909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2015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-1.6670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0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врло суво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459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355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23.37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0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екстр топло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8061063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2016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344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0.5803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0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нормално (мало влаж)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359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21.77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0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топло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630632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2017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-1.5528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0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врло суво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478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362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23.80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0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екстр топло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340783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2018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269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-0.1207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0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око нормале-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336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22.10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Cyrl-RS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топло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497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2896065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0025" y="1162050"/>
            <a:ext cx="355599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-</a:t>
            </a:r>
            <a:r>
              <a:rPr lang="sr-Cyrl-RS" dirty="0" smtClean="0"/>
              <a:t>Ефекат суше источније од Бањалуке је још израженији због значајно мање падавина (област Лијевче Поље и Семберија)</a:t>
            </a:r>
          </a:p>
          <a:p>
            <a:r>
              <a:rPr lang="sr-Cyrl-RS" dirty="0" smtClean="0"/>
              <a:t>а при истим условима екстремно топлих љета и појачаног испаравања</a:t>
            </a:r>
            <a:r>
              <a:rPr lang="sr-Latn-RS" dirty="0" smtClean="0"/>
              <a:t> </a:t>
            </a:r>
          </a:p>
          <a:p>
            <a:endParaRPr lang="sr-Latn-RS" dirty="0" smtClean="0"/>
          </a:p>
          <a:p>
            <a:r>
              <a:rPr lang="sr-Cyrl-RS" sz="1400" dirty="0"/>
              <a:t>	</a:t>
            </a:r>
            <a:r>
              <a:rPr lang="sr-Cyrl-RS" dirty="0"/>
              <a:t>					</a:t>
            </a:r>
          </a:p>
          <a:p>
            <a:endParaRPr lang="sr-Latn-RS" dirty="0" smtClean="0"/>
          </a:p>
          <a:p>
            <a:endParaRPr lang="sr-Latn-RS" dirty="0"/>
          </a:p>
          <a:p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422523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61360" y="1423899"/>
            <a:ext cx="35820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220-320мм </a:t>
            </a:r>
            <a:r>
              <a:rPr lang="ru-RU" dirty="0"/>
              <a:t>нормална количина кише за </a:t>
            </a:r>
            <a:r>
              <a:rPr lang="ru-RU" dirty="0" smtClean="0"/>
              <a:t>ЈЈА</a:t>
            </a:r>
          </a:p>
          <a:p>
            <a:endParaRPr lang="ru-RU" dirty="0"/>
          </a:p>
          <a:p>
            <a:r>
              <a:rPr lang="ru-RU" dirty="0"/>
              <a:t>разлика испаравање-кишне падавине: само 4 љета су имала негативну разлику (више кише од испаравања) за 19год </a:t>
            </a:r>
            <a:r>
              <a:rPr lang="ru-RU" dirty="0" smtClean="0"/>
              <a:t>периода 2000-2018</a:t>
            </a:r>
          </a:p>
          <a:p>
            <a:r>
              <a:rPr lang="ru-RU" dirty="0" smtClean="0"/>
              <a:t>А то су </a:t>
            </a:r>
            <a:r>
              <a:rPr lang="ru-RU" b="1" u="sng" dirty="0" smtClean="0"/>
              <a:t>2014</a:t>
            </a:r>
            <a:r>
              <a:rPr lang="ru-RU" dirty="0" smtClean="0"/>
              <a:t>,2006,2005 и 2010</a:t>
            </a:r>
            <a:endParaRPr lang="ru-RU" dirty="0"/>
          </a:p>
          <a:p>
            <a:endParaRPr lang="sr-Cyrl-RS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3425" y="141287"/>
            <a:ext cx="7483475" cy="56959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73790" y="5492343"/>
            <a:ext cx="9888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dirty="0" smtClean="0"/>
              <a:t>РАЗЛИКА ИСПАРАВАЊЕ/ПАДАВИНЕ ДАЈЕ БОЉУ ОЦЈЕНУ („ЕВАЛУАЦИЈА“ СТАЊА СУШЕ) ЈЕР СТАНДАРДИЗОВАНИ ИНДЕКС ПАДАВИНА (ПЕРЦЕНТИЛ) ЋЕ НАЈСУШНИЈА ЉЕТА ОКВАЛИФИКОВАТИ НЕ КАО ЕКСТРЕМНУ СУШУ ВЕЋ САМО „ВРЛО СУШНО“ ШТО НИЈЕ У САГЛАСНОСНОСТИ СА ШТЕТОМ КОЈУ СУША ПРОДУКУЈЕ</a:t>
            </a:r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134018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748</TotalTime>
  <Words>1194</Words>
  <Application>Microsoft Office PowerPoint</Application>
  <PresentationFormat>Custom</PresentationFormat>
  <Paragraphs>276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Wisp</vt:lpstr>
      <vt:lpstr>РЕПУБЛИКА СРПСКА, МОНИТОРИНГ СУШЕ стандарне статистичке методе у метеоролошкој науци</vt:lpstr>
      <vt:lpstr>ВИШЕГОДИШЊА ЉЕТНА СУША     РЕПУБЛИКА СРПСА                  2000-2018</vt:lpstr>
      <vt:lpstr>СУША У ВЕГЕТАЦИОНОМ ПЕРИОДУ АПРИЛ-СЕПТЕМБАР  2000-2017          (8 ГОДИНА ИСПОД НОРМАЛЕ</vt:lpstr>
      <vt:lpstr>ТРЕБИЊЕ, ВЕГЕТАЦИОНИ ПЕРИОД</vt:lpstr>
      <vt:lpstr>ВРЕМЕСКИ УСЛОВИ КОЈИ ПОГОДУЈУ СУШИ:</vt:lpstr>
      <vt:lpstr>ИСПИТИВАЊЕ СУШЕ ПОМОЋУ РАЗЛИКЕ КИША/ИСПАРАВАЊЕ</vt:lpstr>
      <vt:lpstr>МЕЂУПАРАМЕТАРСКА АНАЛИЗА СУШЕ ЈУЛ 2001-2018</vt:lpstr>
      <vt:lpstr>Испитивање љетње суше: напоредна међупараметарска анализа: кол.падавина, испаравање, средња темп.ваздуха                                   БАЊАЛУКА ЉЕТО 2000-2018</vt:lpstr>
      <vt:lpstr>PowerPoint Presentation</vt:lpstr>
      <vt:lpstr>НАЈТОПЛИЈИ АПРИЛ2018 У 140 ГОДИНА -ЈАКА СУША</vt:lpstr>
      <vt:lpstr>ЈЕСЕЊА СУША 2018</vt:lpstr>
      <vt:lpstr>Дефицит влаге пред сјетву 2018 озимих житарица у односу на климатску нормалу 1981-2010 (негативан тренд црвеном)</vt:lpstr>
      <vt:lpstr>КЛИМ. ЗИМА 2019</vt:lpstr>
      <vt:lpstr>КЛИМАТОЛОШКА ЗИМА (ДЕЦ-ФЕБ ) 2019 </vt:lpstr>
      <vt:lpstr>НАСТАВАК СЛАБЕ ДО УМЕРЕНЕ СУШЕ ФЕБРУАР,МАРТ 2019 -отежани сјетвени радови-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ВИШЕГОДИШЊА СУША У РЕПУБЛИЦИ СРПСКОЈ             2000-2018</dc:title>
  <dc:creator>Нада Рудан (Nada Rudan)</dc:creator>
  <cp:lastModifiedBy>Нада Рудан 𝗡𝗔𝗗𝗔</cp:lastModifiedBy>
  <cp:revision>30</cp:revision>
  <dcterms:created xsi:type="dcterms:W3CDTF">2018-12-12T06:36:01Z</dcterms:created>
  <dcterms:modified xsi:type="dcterms:W3CDTF">2019-04-19T09:22:04Z</dcterms:modified>
</cp:coreProperties>
</file>