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CFB9-21D0-4208-A308-94B2976BB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F969B-0C18-4AB6-A48D-A1A6D8796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Cyrl-BA" sz="3600" dirty="0"/>
              <a:t>АГРОМЕТЕОРОЛОШКА ИНФОРМАЦИЈА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04" y="1668025"/>
            <a:ext cx="976453" cy="960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04" y="2664775"/>
            <a:ext cx="8496855" cy="8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B4E4-9D7F-4CCA-9A7A-E4DBE708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BA" sz="2800" dirty="0"/>
              <a:t>Преглед стања за </a:t>
            </a:r>
            <a:r>
              <a:rPr lang="sr-Cyrl-BA" sz="2800" dirty="0" smtClean="0"/>
              <a:t>период </a:t>
            </a:r>
            <a:r>
              <a:rPr lang="en-US" sz="2800" dirty="0" smtClean="0"/>
              <a:t>21</a:t>
            </a:r>
            <a:r>
              <a:rPr lang="en-US" sz="2800" dirty="0" smtClean="0"/>
              <a:t> </a:t>
            </a:r>
            <a:r>
              <a:rPr lang="sr-Cyrl-BA" sz="2800" dirty="0" smtClean="0"/>
              <a:t>– </a:t>
            </a:r>
            <a:r>
              <a:rPr lang="en-US" sz="2800" dirty="0" smtClean="0"/>
              <a:t>27</a:t>
            </a:r>
            <a:r>
              <a:rPr lang="sr-Cyrl-BA" sz="2800" dirty="0" smtClean="0"/>
              <a:t>.</a:t>
            </a:r>
            <a:r>
              <a:rPr lang="en-US" sz="2800" dirty="0" smtClean="0"/>
              <a:t>02</a:t>
            </a:r>
            <a:r>
              <a:rPr lang="sr-Cyrl-BA" sz="2800" dirty="0" smtClean="0"/>
              <a:t>.20</a:t>
            </a:r>
            <a:r>
              <a:rPr lang="en-US" sz="2800" dirty="0" smtClean="0"/>
              <a:t>22</a:t>
            </a:r>
            <a:r>
              <a:rPr lang="sr-Cyrl-BA" sz="2800" dirty="0" smtClean="0"/>
              <a:t>.</a:t>
            </a:r>
            <a:r>
              <a:rPr lang="sr-Latn-BA" sz="2800" dirty="0" smtClean="0"/>
              <a:t> </a:t>
            </a:r>
            <a:r>
              <a:rPr lang="sr-Cyrl-BA" sz="2800" dirty="0" smtClean="0"/>
              <a:t>године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9C03-1AF7-4296-A7AF-924B6020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90652"/>
            <a:ext cx="9768839" cy="4049485"/>
          </a:xfrm>
        </p:spPr>
        <p:txBody>
          <a:bodyPr>
            <a:normAutofit fontScale="92500"/>
          </a:bodyPr>
          <a:lstStyle/>
          <a:p>
            <a:pPr algn="just"/>
            <a:r>
              <a:rPr lang="sr-Cyrl-BA" dirty="0"/>
              <a:t>Почетак седмице обиљежило је претежно до потпуно облачно са повременим падавинама, кише,суњежице и снијега. Сриједу, четвртак и петак карактерисало је сунчано уз промјенљиву облачност и топлије вријеме. </a:t>
            </a:r>
            <a:endParaRPr lang="en-US" dirty="0" smtClean="0"/>
          </a:p>
          <a:p>
            <a:pPr algn="just"/>
            <a:r>
              <a:rPr lang="sr-Cyrl-BA" dirty="0" smtClean="0"/>
              <a:t>Дане </a:t>
            </a:r>
            <a:r>
              <a:rPr lang="sr-Cyrl-BA" dirty="0"/>
              <a:t>викенда обиљежило је облачно са кишом,сусњежицом и снијегом. Снијежне падавине су забиљежене и у нижим крајевима уз формирање мањег снијежног покривача. </a:t>
            </a:r>
            <a:endParaRPr lang="en-US" dirty="0"/>
          </a:p>
          <a:p>
            <a:pPr algn="just"/>
            <a:r>
              <a:rPr lang="sr-Cyrl-BA" dirty="0"/>
              <a:t>Јутарња температура ваздуха имала је вриједности  од -8 до 2 у вишим, у нижим од -2 до 5, на југу до 8</a:t>
            </a:r>
            <a:r>
              <a:rPr lang="sr-Cyrl-BA" baseline="30000" dirty="0"/>
              <a:t>0</a:t>
            </a:r>
            <a:r>
              <a:rPr lang="sr-Cyrl-BA" dirty="0"/>
              <a:t>С. Максимална дневна температура кретала се у интервалу од -1 до 7 у вишим крајевима, у нижим подручјима од 7 до 16</a:t>
            </a:r>
            <a:r>
              <a:rPr lang="sr-Cyrl-BA" baseline="30000" dirty="0"/>
              <a:t>0</a:t>
            </a:r>
            <a:r>
              <a:rPr lang="sr-Cyrl-BA" dirty="0"/>
              <a:t>С.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29C03-1AF7-4296-A7AF-924B60200C2C}"/>
              </a:ext>
            </a:extLst>
          </p:cNvPr>
          <p:cNvSpPr txBox="1">
            <a:spLocks/>
          </p:cNvSpPr>
          <p:nvPr/>
        </p:nvSpPr>
        <p:spPr>
          <a:xfrm>
            <a:off x="705394" y="653143"/>
            <a:ext cx="5200424" cy="5608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E29C03-1AF7-4296-A7AF-924B60200C2C}"/>
              </a:ext>
            </a:extLst>
          </p:cNvPr>
          <p:cNvSpPr txBox="1">
            <a:spLocks/>
          </p:cNvSpPr>
          <p:nvPr/>
        </p:nvSpPr>
        <p:spPr>
          <a:xfrm>
            <a:off x="913390" y="888275"/>
            <a:ext cx="4595948" cy="4454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E29C03-1AF7-4296-A7AF-924B60200C2C}"/>
              </a:ext>
            </a:extLst>
          </p:cNvPr>
          <p:cNvSpPr txBox="1">
            <a:spLocks/>
          </p:cNvSpPr>
          <p:nvPr/>
        </p:nvSpPr>
        <p:spPr>
          <a:xfrm>
            <a:off x="766354" y="653143"/>
            <a:ext cx="4920343" cy="540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Температуре</a:t>
            </a:r>
            <a:r>
              <a:rPr lang="en-US" dirty="0"/>
              <a:t> </a:t>
            </a:r>
            <a:r>
              <a:rPr lang="en-US" dirty="0" err="1"/>
              <a:t>земљишта</a:t>
            </a:r>
            <a:r>
              <a:rPr lang="en-US" dirty="0"/>
              <a:t> у </a:t>
            </a:r>
            <a:r>
              <a:rPr lang="en-US" dirty="0" err="1"/>
              <a:t>зони</a:t>
            </a:r>
            <a:r>
              <a:rPr lang="en-US" dirty="0"/>
              <a:t> </a:t>
            </a:r>
            <a:r>
              <a:rPr lang="en-US" dirty="0" err="1"/>
              <a:t>кор</a:t>
            </a:r>
            <a:r>
              <a:rPr lang="sr-Cyrl-BA" dirty="0"/>
              <a:t>ј</a:t>
            </a:r>
            <a:r>
              <a:rPr lang="en-US" dirty="0" err="1"/>
              <a:t>ен</a:t>
            </a:r>
            <a:r>
              <a:rPr lang="sr-Cyrl-BA" dirty="0"/>
              <a:t>овог система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крећу</a:t>
            </a:r>
            <a:r>
              <a:rPr lang="en-US" dirty="0"/>
              <a:t> </a:t>
            </a:r>
            <a:r>
              <a:rPr lang="en-US" dirty="0" err="1"/>
              <a:t>око</a:t>
            </a:r>
            <a:r>
              <a:rPr lang="en-US" dirty="0"/>
              <a:t> </a:t>
            </a:r>
            <a:r>
              <a:rPr lang="en-US" dirty="0" err="1"/>
              <a:t>прос</a:t>
            </a:r>
            <a:r>
              <a:rPr lang="sr-Cyrl-BA" dirty="0"/>
              <a:t>јека</a:t>
            </a:r>
            <a:r>
              <a:rPr lang="en-US" dirty="0"/>
              <a:t>, </a:t>
            </a:r>
            <a:r>
              <a:rPr lang="en-US" dirty="0" err="1"/>
              <a:t>тако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нису</a:t>
            </a:r>
            <a:r>
              <a:rPr lang="en-US" dirty="0"/>
              <a:t> </a:t>
            </a:r>
            <a:r>
              <a:rPr lang="en-US" dirty="0" err="1"/>
              <a:t>испуњени</a:t>
            </a:r>
            <a:r>
              <a:rPr lang="en-US" dirty="0"/>
              <a:t> </a:t>
            </a:r>
            <a:r>
              <a:rPr lang="en-US" dirty="0" err="1"/>
              <a:t>услови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покретање</a:t>
            </a:r>
            <a:r>
              <a:rPr lang="en-US" dirty="0"/>
              <a:t> </a:t>
            </a:r>
            <a:r>
              <a:rPr lang="en-US" dirty="0" err="1"/>
              <a:t>вегетације</a:t>
            </a:r>
            <a:r>
              <a:rPr lang="en-US" dirty="0"/>
              <a:t>. </a:t>
            </a:r>
            <a:r>
              <a:rPr lang="en-US" dirty="0" err="1"/>
              <a:t>Високе</a:t>
            </a:r>
            <a:r>
              <a:rPr lang="en-US" dirty="0"/>
              <a:t> </a:t>
            </a:r>
            <a:r>
              <a:rPr lang="en-US" dirty="0" err="1"/>
              <a:t>дневне</a:t>
            </a:r>
            <a:r>
              <a:rPr lang="en-US" dirty="0"/>
              <a:t> </a:t>
            </a:r>
            <a:r>
              <a:rPr lang="en-US" dirty="0" err="1"/>
              <a:t>температуре</a:t>
            </a:r>
            <a:r>
              <a:rPr lang="en-US" dirty="0"/>
              <a:t> </a:t>
            </a:r>
            <a:r>
              <a:rPr lang="en-US" dirty="0" err="1"/>
              <a:t>ваздуха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sr-Cyrl-BA" dirty="0"/>
              <a:t> овај  период </a:t>
            </a:r>
            <a:r>
              <a:rPr lang="en-US" dirty="0" err="1"/>
              <a:t>зиме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сада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угрожав</a:t>
            </a:r>
            <a:r>
              <a:rPr lang="sr-Cyrl-BA" dirty="0"/>
              <a:t>ају </a:t>
            </a:r>
            <a:r>
              <a:rPr lang="en-US" dirty="0" err="1"/>
              <a:t>озиме</a:t>
            </a:r>
            <a:r>
              <a:rPr lang="en-US" dirty="0"/>
              <a:t> </a:t>
            </a:r>
            <a:r>
              <a:rPr lang="en-US" dirty="0" err="1"/>
              <a:t>ратарске</a:t>
            </a:r>
            <a:r>
              <a:rPr lang="en-US" dirty="0"/>
              <a:t> </a:t>
            </a:r>
            <a:r>
              <a:rPr lang="en-US" dirty="0" err="1"/>
              <a:t>културе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дуже</a:t>
            </a:r>
            <a:r>
              <a:rPr lang="en-US" dirty="0"/>
              <a:t> </a:t>
            </a:r>
            <a:r>
              <a:rPr lang="en-US" dirty="0" err="1"/>
              <a:t>трају</a:t>
            </a:r>
            <a:r>
              <a:rPr lang="en-US" dirty="0"/>
              <a:t>, </a:t>
            </a:r>
            <a:r>
              <a:rPr lang="en-US" dirty="0" err="1"/>
              <a:t>могу</a:t>
            </a:r>
            <a:r>
              <a:rPr lang="en-US" dirty="0"/>
              <a:t> </a:t>
            </a:r>
            <a:r>
              <a:rPr lang="en-US" dirty="0" err="1"/>
              <a:t>изазвати</a:t>
            </a:r>
            <a:r>
              <a:rPr lang="en-US" dirty="0"/>
              <a:t> </a:t>
            </a:r>
            <a:r>
              <a:rPr lang="en-US" dirty="0" err="1"/>
              <a:t>покретање</a:t>
            </a:r>
            <a:r>
              <a:rPr lang="en-US" dirty="0"/>
              <a:t> </a:t>
            </a:r>
            <a:r>
              <a:rPr lang="en-US" dirty="0" err="1"/>
              <a:t>физиолошких</a:t>
            </a:r>
            <a:r>
              <a:rPr lang="en-US" dirty="0"/>
              <a:t> </a:t>
            </a:r>
            <a:r>
              <a:rPr lang="en-US" dirty="0" err="1"/>
              <a:t>процеса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 </a:t>
            </a:r>
            <a:r>
              <a:rPr lang="en-US" dirty="0" err="1"/>
              <a:t>раноцв</a:t>
            </a:r>
            <a:r>
              <a:rPr lang="sr-Cyrl-BA" dirty="0"/>
              <a:t>ј</a:t>
            </a:r>
            <a:r>
              <a:rPr lang="en-US" dirty="0" err="1"/>
              <a:t>етајућих</a:t>
            </a:r>
            <a:r>
              <a:rPr lang="en-US" dirty="0"/>
              <a:t> </a:t>
            </a:r>
            <a:r>
              <a:rPr lang="en-US" dirty="0" err="1"/>
              <a:t>воћних</a:t>
            </a:r>
            <a:r>
              <a:rPr lang="en-US" dirty="0"/>
              <a:t> </a:t>
            </a:r>
            <a:r>
              <a:rPr lang="en-US" dirty="0" err="1"/>
              <a:t>врста</a:t>
            </a:r>
            <a:r>
              <a:rPr lang="en-US" dirty="0"/>
              <a:t>, </a:t>
            </a:r>
            <a:r>
              <a:rPr lang="en-US" dirty="0" err="1"/>
              <a:t>што</a:t>
            </a:r>
            <a:r>
              <a:rPr lang="en-US" dirty="0"/>
              <a:t> </a:t>
            </a:r>
            <a:r>
              <a:rPr lang="en-US" dirty="0" err="1"/>
              <a:t>смањује</a:t>
            </a:r>
            <a:r>
              <a:rPr lang="en-US" dirty="0"/>
              <a:t> </a:t>
            </a:r>
            <a:r>
              <a:rPr lang="en-US" dirty="0" err="1"/>
              <a:t>њихову</a:t>
            </a:r>
            <a:r>
              <a:rPr lang="en-US" dirty="0"/>
              <a:t> </a:t>
            </a:r>
            <a:r>
              <a:rPr lang="en-US" dirty="0" err="1"/>
              <a:t>отпорност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ниске</a:t>
            </a:r>
            <a:r>
              <a:rPr lang="en-US" dirty="0"/>
              <a:t> </a:t>
            </a:r>
            <a:r>
              <a:rPr lang="en-US" dirty="0" err="1"/>
              <a:t>температуре</a:t>
            </a:r>
            <a:r>
              <a:rPr lang="en-US" dirty="0"/>
              <a:t>.</a:t>
            </a:r>
          </a:p>
          <a:p>
            <a:pPr algn="just"/>
            <a:r>
              <a:rPr lang="sr-Cyrl-BA" dirty="0"/>
              <a:t>Т</a:t>
            </a:r>
            <a:r>
              <a:rPr lang="en-US" dirty="0" err="1"/>
              <a:t>ренутн</a:t>
            </a:r>
            <a:r>
              <a:rPr lang="sr-Cyrl-BA" dirty="0"/>
              <a:t>е</a:t>
            </a:r>
            <a:r>
              <a:rPr lang="en-US" dirty="0"/>
              <a:t> </a:t>
            </a:r>
            <a:r>
              <a:rPr lang="en-US" dirty="0" err="1"/>
              <a:t>временск</a:t>
            </a:r>
            <a:r>
              <a:rPr lang="sr-Cyrl-BA" dirty="0"/>
              <a:t>е прилике ом</a:t>
            </a:r>
            <a:r>
              <a:rPr lang="en-US" dirty="0" err="1"/>
              <a:t>огућавају</a:t>
            </a:r>
            <a:r>
              <a:rPr lang="en-US" dirty="0"/>
              <a:t> </a:t>
            </a:r>
            <a:r>
              <a:rPr lang="en-US" dirty="0" err="1"/>
              <a:t>обављање</a:t>
            </a:r>
            <a:r>
              <a:rPr lang="en-US" dirty="0"/>
              <a:t> </a:t>
            </a:r>
            <a:r>
              <a:rPr lang="en-US" dirty="0" err="1"/>
              <a:t>предвиђених</a:t>
            </a:r>
            <a:r>
              <a:rPr lang="en-US" dirty="0"/>
              <a:t> </a:t>
            </a:r>
            <a:r>
              <a:rPr lang="en-US" dirty="0" err="1"/>
              <a:t>пољопривредних</a:t>
            </a:r>
            <a:r>
              <a:rPr lang="en-US" dirty="0"/>
              <a:t> </a:t>
            </a:r>
            <a:r>
              <a:rPr lang="en-US" dirty="0" err="1"/>
              <a:t>радова</a:t>
            </a:r>
            <a:r>
              <a:rPr lang="en-US" dirty="0"/>
              <a:t> </a:t>
            </a:r>
            <a:r>
              <a:rPr lang="sr-Cyrl-BA" dirty="0"/>
              <a:t>за ово доба године  на отвореном.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854" y="1508184"/>
            <a:ext cx="5470525" cy="38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E29C03-1AF7-4296-A7AF-924B60200C2C}"/>
              </a:ext>
            </a:extLst>
          </p:cNvPr>
          <p:cNvSpPr txBox="1">
            <a:spLocks/>
          </p:cNvSpPr>
          <p:nvPr/>
        </p:nvSpPr>
        <p:spPr>
          <a:xfrm>
            <a:off x="6635931" y="1017788"/>
            <a:ext cx="4694901" cy="522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r-Cyrl-BA" dirty="0"/>
              <a:t>Доспјеле падавине почетком и крајем седмице </a:t>
            </a:r>
            <a:r>
              <a:rPr lang="en-US" dirty="0" err="1"/>
              <a:t>одржавају</a:t>
            </a:r>
            <a:r>
              <a:rPr lang="en-US" dirty="0"/>
              <a:t> </a:t>
            </a:r>
            <a:r>
              <a:rPr lang="en-US" dirty="0" err="1"/>
              <a:t>повољну</a:t>
            </a:r>
            <a:r>
              <a:rPr lang="en-US" dirty="0"/>
              <a:t> </a:t>
            </a:r>
            <a:r>
              <a:rPr lang="en-US" dirty="0" err="1"/>
              <a:t>влажност</a:t>
            </a:r>
            <a:r>
              <a:rPr lang="en-US" dirty="0"/>
              <a:t> </a:t>
            </a:r>
            <a:r>
              <a:rPr lang="en-US" dirty="0" err="1"/>
              <a:t>земљишта</a:t>
            </a:r>
            <a:r>
              <a:rPr lang="en-US" dirty="0"/>
              <a:t> </a:t>
            </a:r>
            <a:r>
              <a:rPr lang="en-US" dirty="0" err="1"/>
              <a:t>што</a:t>
            </a:r>
            <a:r>
              <a:rPr lang="en-US" dirty="0"/>
              <a:t> </a:t>
            </a:r>
            <a:r>
              <a:rPr lang="en-US" dirty="0" err="1"/>
              <a:t>ће</a:t>
            </a:r>
            <a:r>
              <a:rPr lang="en-US" dirty="0"/>
              <a:t> </a:t>
            </a:r>
            <a:r>
              <a:rPr lang="en-US" dirty="0" err="1"/>
              <a:t>бити</a:t>
            </a:r>
            <a:r>
              <a:rPr lang="en-US" dirty="0"/>
              <a:t> </a:t>
            </a:r>
            <a:r>
              <a:rPr lang="sr-Cyrl-BA" dirty="0"/>
              <a:t>од великог </a:t>
            </a:r>
            <a:r>
              <a:rPr lang="en-US" dirty="0" err="1"/>
              <a:t>значај</a:t>
            </a:r>
            <a:r>
              <a:rPr lang="sr-Cyrl-BA" dirty="0"/>
              <a:t>а за наставак</a:t>
            </a:r>
            <a:r>
              <a:rPr lang="en-US" dirty="0"/>
              <a:t> </a:t>
            </a:r>
            <a:r>
              <a:rPr lang="en-US" dirty="0" err="1"/>
              <a:t>вегетације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err="1"/>
              <a:t>Пораст</a:t>
            </a:r>
            <a:r>
              <a:rPr lang="en-US" dirty="0"/>
              <a:t> </a:t>
            </a:r>
            <a:r>
              <a:rPr lang="en-US" dirty="0" err="1"/>
              <a:t>температура</a:t>
            </a:r>
            <a:r>
              <a:rPr lang="en-US" dirty="0"/>
              <a:t> </a:t>
            </a:r>
            <a:r>
              <a:rPr lang="en-US" dirty="0" err="1"/>
              <a:t>ваздуха</a:t>
            </a:r>
            <a:r>
              <a:rPr lang="en-US" dirty="0"/>
              <a:t> </a:t>
            </a:r>
            <a:r>
              <a:rPr lang="en-US" dirty="0" err="1"/>
              <a:t>током</a:t>
            </a:r>
            <a:r>
              <a:rPr lang="en-US" dirty="0"/>
              <a:t> </a:t>
            </a:r>
            <a:r>
              <a:rPr lang="en-US" dirty="0" err="1"/>
              <a:t>протеклих</a:t>
            </a:r>
            <a:r>
              <a:rPr lang="en-US" dirty="0"/>
              <a:t> </a:t>
            </a:r>
            <a:r>
              <a:rPr lang="en-US" dirty="0" err="1"/>
              <a:t>дана</a:t>
            </a:r>
            <a:r>
              <a:rPr lang="en-US" dirty="0"/>
              <a:t> </a:t>
            </a:r>
            <a:r>
              <a:rPr lang="en-US" dirty="0" err="1"/>
              <a:t>условио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почетак</a:t>
            </a:r>
            <a:r>
              <a:rPr lang="en-US" dirty="0"/>
              <a:t> </a:t>
            </a:r>
            <a:r>
              <a:rPr lang="en-US" dirty="0" err="1"/>
              <a:t>активности</a:t>
            </a:r>
            <a:r>
              <a:rPr lang="en-US" dirty="0"/>
              <a:t> </a:t>
            </a:r>
            <a:r>
              <a:rPr lang="sr-Cyrl-BA" dirty="0"/>
              <a:t>појединих </a:t>
            </a:r>
            <a:r>
              <a:rPr lang="en-US" dirty="0" err="1"/>
              <a:t>инсеката</a:t>
            </a:r>
            <a:r>
              <a:rPr lang="en-US" dirty="0"/>
              <a:t> </a:t>
            </a:r>
            <a:r>
              <a:rPr lang="en-US" dirty="0" err="1"/>
              <a:t>штеточина</a:t>
            </a:r>
            <a:r>
              <a:rPr lang="en-US" dirty="0"/>
              <a:t>, </a:t>
            </a:r>
            <a:r>
              <a:rPr lang="en-US" dirty="0" err="1"/>
              <a:t>као</a:t>
            </a:r>
            <a:r>
              <a:rPr lang="en-US" dirty="0"/>
              <a:t> </a:t>
            </a:r>
            <a:r>
              <a:rPr lang="en-US" dirty="0" err="1"/>
              <a:t>што</a:t>
            </a:r>
            <a:r>
              <a:rPr lang="en-US" dirty="0"/>
              <a:t> </a:t>
            </a:r>
            <a:r>
              <a:rPr lang="en-US" dirty="0" err="1"/>
              <a:t>су</a:t>
            </a:r>
            <a:r>
              <a:rPr lang="sr-Cyrl-BA" dirty="0"/>
              <a:t>: репина пипа, крушкина бува чија се активност појачала усљед пораста температуре ваздуха, а тиме и интензивније полагање јаја</a:t>
            </a:r>
            <a:r>
              <a:rPr lang="sr-Cyrl-BA" dirty="0" smtClean="0"/>
              <a:t>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2" y="1194569"/>
            <a:ext cx="5552240" cy="42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5EF0-994E-41E5-8129-FE8F44FA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7" y="1191139"/>
            <a:ext cx="9601196" cy="546221"/>
          </a:xfrm>
        </p:spPr>
        <p:txBody>
          <a:bodyPr>
            <a:normAutofit fontScale="90000"/>
          </a:bodyPr>
          <a:lstStyle/>
          <a:p>
            <a:r>
              <a:rPr lang="ru-RU" dirty="0"/>
              <a:t>АГРОМЕТЕОРОЛОШКА ПРОГНОЗА период</a:t>
            </a:r>
            <a:r>
              <a:rPr lang="ru-RU" dirty="0" smtClean="0"/>
              <a:t>:</a:t>
            </a:r>
            <a:r>
              <a:rPr lang="en-US" dirty="0"/>
              <a:t> </a:t>
            </a:r>
            <a:r>
              <a:rPr lang="en-US" dirty="0" smtClean="0"/>
              <a:t>28.02</a:t>
            </a:r>
            <a:r>
              <a:rPr lang="en-US" dirty="0" smtClean="0"/>
              <a:t>-06.03</a:t>
            </a:r>
            <a:r>
              <a:rPr lang="sr-Cyrl-BA" dirty="0" smtClean="0"/>
              <a:t>.</a:t>
            </a:r>
            <a:r>
              <a:rPr lang="ru-RU" dirty="0" smtClean="0"/>
              <a:t>20</a:t>
            </a:r>
            <a:r>
              <a:rPr lang="en-US" dirty="0" smtClean="0"/>
              <a:t>22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2C56-08B5-4761-87B5-BB25ED48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6" y="2656114"/>
            <a:ext cx="10267405" cy="3701143"/>
          </a:xfrm>
        </p:spPr>
        <p:txBody>
          <a:bodyPr>
            <a:normAutofit/>
          </a:bodyPr>
          <a:lstStyle/>
          <a:p>
            <a:pPr algn="just"/>
            <a:r>
              <a:rPr lang="sr-Cyrl-RS" dirty="0" smtClean="0">
                <a:latin typeface="+mj-lt"/>
                <a:cs typeface="Calibri" panose="020F0502020204030204" pitchFamily="34" charset="0"/>
              </a:rPr>
              <a:t>Према прогнози Републичког хидрометеоролошког завода Републике Српс</a:t>
            </a:r>
            <a:r>
              <a:rPr lang="sr-Cyrl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ке</a:t>
            </a:r>
            <a:r>
              <a:rPr lang="sr-Cyrl-R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r-Cyrl-BA" dirty="0"/>
              <a:t>понедјељак и уторак обиљежиће облачно и хладно уз слаб снијег повремено. Током сриједе, четвртка и петка очекује се суво и прохладно уз умјерен до јак мраз ујутру. </a:t>
            </a:r>
            <a:endParaRPr lang="en-US" dirty="0" smtClean="0"/>
          </a:p>
          <a:p>
            <a:pPr algn="just"/>
            <a:r>
              <a:rPr lang="sr-Cyrl-BA" dirty="0" smtClean="0"/>
              <a:t>У </a:t>
            </a:r>
            <a:r>
              <a:rPr lang="sr-Cyrl-BA" dirty="0"/>
              <a:t>дане викенда прогнозира се промјенљиво облачно уз пролазне падавине кише, сусњежице и снијега. Минимална температура ваздуха од -8°С до -3°С , на југу око 0°С, у вишим предјелима од -15 до</a:t>
            </a:r>
            <a:r>
              <a:rPr lang="sr-Latn-BA" dirty="0"/>
              <a:t> -8</a:t>
            </a:r>
            <a:r>
              <a:rPr lang="sr-Cyrl-BA" dirty="0"/>
              <a:t>°С. Максимална од 4°С до 6°С, на југу 12°С, у вишим предјелима од -4 до 2°С.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6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1185</TotalTime>
  <Words>373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PowerPoint Presentation</vt:lpstr>
      <vt:lpstr>Преглед стања за период 21 – 27.02.2022. године</vt:lpstr>
      <vt:lpstr>PowerPoint Presentation</vt:lpstr>
      <vt:lpstr> </vt:lpstr>
      <vt:lpstr>АГРОМЕТЕОРОЛОШКА ПРОГНОЗА период: 28.02-06.03.2022.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АГРОМЕТЕОРОЛОШКА ИНФОРМАЦИЈА</dc:title>
  <dc:creator>inesdjuric4@gmail.com</dc:creator>
  <cp:lastModifiedBy>Ines</cp:lastModifiedBy>
  <cp:revision>138</cp:revision>
  <dcterms:created xsi:type="dcterms:W3CDTF">2018-11-14T10:49:03Z</dcterms:created>
  <dcterms:modified xsi:type="dcterms:W3CDTF">2022-03-03T08:12:03Z</dcterms:modified>
</cp:coreProperties>
</file>