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4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6" r:id="rId2"/>
    <p:sldId id="265" r:id="rId3"/>
    <p:sldId id="275" r:id="rId4"/>
    <p:sldId id="283" r:id="rId5"/>
    <p:sldId id="269" r:id="rId6"/>
    <p:sldId id="258" r:id="rId7"/>
    <p:sldId id="267" r:id="rId8"/>
    <p:sldId id="264" r:id="rId9"/>
    <p:sldId id="266" r:id="rId10"/>
    <p:sldId id="273" r:id="rId11"/>
    <p:sldId id="281" r:id="rId12"/>
    <p:sldId id="274" r:id="rId13"/>
    <p:sldId id="270" r:id="rId14"/>
    <p:sldId id="272" r:id="rId15"/>
    <p:sldId id="268" r:id="rId16"/>
    <p:sldId id="277" r:id="rId17"/>
    <p:sldId id="278" r:id="rId18"/>
    <p:sldId id="279" r:id="rId19"/>
    <p:sldId id="280" r:id="rId20"/>
  </p:sldIdLst>
  <p:sldSz cx="12192000" cy="6858000"/>
  <p:notesSz cx="6888163" cy="100203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esktop\&#1089;&#1072;&#1078;&#1077;&#1090;&#1086;%20&#1082;&#1083;&#1080;&#1084;&#1072;1950-202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ocuments\sva&#353;tara\reanalysed%20gridded%20data%20set%20for%20southEastern%20HISTALP-ZAM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esktop\&#1055;&#1088;&#1072;&#1075;1775-&#1076;&#1086;&#1082;&#1072;&#1079;&#1080;%20&#1077;&#1082;&#1089;&#1090;&#1088;&#1077;&#1084;&#1085;&#1077;%20&#1074;&#1088;&#1091;&#1115;&#1080;&#1085;&#1077;%20&#1087;&#1088;&#1077;%2019&#1074;&#1077;&#1082;&#1072;-&#1084;&#1086;&#1112;&#1072;%20&#1086;&#1073;&#1088;&#1072;&#1076;&#1072;%20&#1112;&#1072;&#1074;&#1085;&#1080;&#1093;%20&#1087;&#1086;&#1076;&#1072;&#1090;&#1072;&#1082;&#1072;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esktop\&#1058;&#1077;&#1088;&#1084;&#1080;&#1095;&#1082;&#1080;%20&#1091;&#1089;&#1083;&#1086;&#1074;&#1080;%20&#1091;%20&#1057;&#1088;&#1087;&#1089;&#1082;&#1086;&#1112;%201750-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esktop\&#1089;&#1080;&#1075;&#1085;&#1072;&#1083;%20&#1087;&#1088;&#1086;&#1084;&#1077;&#1085;&#1077;%20&#1082;&#1083;&#1080;&#1084;&#1072;&#1090;&#1072;\CCS-CLIMAPROOF-B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esktop\&#1058;&#1077;&#1088;&#1084;&#1080;&#1095;&#1082;&#1080;%20&#1091;&#1089;&#1083;&#1086;&#1074;&#1080;%20&#1091;%20&#1057;&#1088;&#1087;&#1089;&#1082;&#1086;&#1112;%201750-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ocuments\sva&#353;tara\&#1042;&#1040;&#1046;&#1053;&#1054;%20-%20&#1087;&#1086;&#1079;&#1085;&#1080;%20&#1084;&#1088;&#1072;&#1079;%20&#1089;&#1074;&#1077;%20&#1112;&#1072;&#1095;&#1080;-Tmin%20&#160;blu-analiza-&#1089;&#1088;&#1077;&#1076;&#1114;&#1080;%20&#1076;&#1072;&#1090;&#1091;&#1084;%20&#1052;&#1056;&#1040;&#1047;&#1040;-&#1088;&#1072;&#1085;&#1080;-&#1087;&#1086;&#1079;&#1085;&#1080;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ilyDataRS\data\&#1080;&#1089;&#1087;&#1072;&#1088;&#1072;&#1074;&#1072;&#1114;&#1077;%20-%20&#1084;&#1112;&#1077;&#1088;&#1077;&#1085;&#1086;%20&#1080;%20&#1088;&#1072;&#1095;&#1091;&#1085;&#1089;&#1082;&#1086;%20&#1048;&#1075;&#1083;&#1084;&#1072;&#1085;&#1085;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ocuments\sva&#353;tara\2021-1990%20&#1057;&#1056;&#1045;&#1044;&#1034;&#1040;%20&#1044;&#1053;&#1045;&#1042;&#1053;&#1040;%20&#1041;&#1056;&#1047;&#1048;&#1053;&#1040;%20&#1042;&#1032;&#1045;&#1058;&#1056;&#1040;%201992-2021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\Desktop\&#1089;&#1072;&#1078;&#1077;&#1090;&#1086;%20&#1082;&#1083;&#1080;&#1084;&#1072;1950-202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sz="1050"/>
              <a:t>TG</a:t>
            </a:r>
            <a:r>
              <a:rPr lang="sr-Latn-RS" sz="1050"/>
              <a:t> 1950-2021</a:t>
            </a:r>
            <a:endParaRPr lang="sr-Cyrl-RS" sz="1050"/>
          </a:p>
          <a:p>
            <a:pPr>
              <a:defRPr/>
            </a:pPr>
            <a:r>
              <a:rPr lang="sr-Cyrl-RS" sz="1050"/>
              <a:t>(</a:t>
            </a:r>
            <a:r>
              <a:rPr lang="sr-Latn-RS" sz="1050"/>
              <a:t>data source: Copernicus/Europa</a:t>
            </a:r>
            <a:endParaRPr lang="sr-Cyrl-RS" sz="1050"/>
          </a:p>
          <a:p>
            <a:pPr>
              <a:defRPr/>
            </a:pPr>
            <a:r>
              <a:rPr lang="en-CA" sz="1050">
                <a:solidFill>
                  <a:srgbClr val="0070C0"/>
                </a:solidFill>
              </a:rPr>
              <a:t>https://surfobs.climate.copernicus.eu/dataaccess/access_eobs.php#datafiles</a:t>
            </a:r>
            <a:r>
              <a:rPr lang="sr-Cyrl-RS" sz="1050"/>
              <a:t>)</a:t>
            </a:r>
            <a:endParaRPr lang="en-US" sz="105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6.6968056549749466E-2"/>
          <c:y val="0.13998658618376927"/>
          <c:w val="0.91219861011691716"/>
          <c:h val="0.55398025950981478"/>
        </c:manualLayout>
      </c:layout>
      <c:lineChart>
        <c:grouping val="standard"/>
        <c:varyColors val="0"/>
        <c:ser>
          <c:idx val="0"/>
          <c:order val="0"/>
          <c:tx>
            <c:strRef>
              <c:f>'C:\Users\PC5\Documents\svaštara\[e231950_2020REF1991_2020ЕОВЅTmean_шаблон аномалије Тср .xlsx]tmean'!$D$1</c:f>
              <c:strCache>
                <c:ptCount val="1"/>
                <c:pt idx="0">
                  <c:v>Tm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34925" cap="rnd">
                <a:solidFill>
                  <a:schemeClr val="accent2">
                    <a:lumMod val="75000"/>
                    <a:alpha val="49000"/>
                  </a:schemeClr>
                </a:solidFill>
                <a:prstDash val="sysDot"/>
              </a:ln>
              <a:effectLst/>
            </c:spPr>
            <c:trendlineType val="poly"/>
            <c:order val="3"/>
            <c:forward val="10"/>
            <c:dispRSqr val="1"/>
            <c:dispEq val="1"/>
            <c:trendlineLbl>
              <c:layout>
                <c:manualLayout>
                  <c:x val="-0.11813603555237413"/>
                  <c:y val="0.1808662023482630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sr-Latn-RS"/>
                </a:p>
              </c:txPr>
            </c:trendlineLbl>
          </c:trendline>
          <c:cat>
            <c:numRef>
              <c:f>резултати!$A$3:$A$74</c:f>
              <c:numCache>
                <c:formatCode>@</c:formatCode>
                <c:ptCount val="7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</c:numCache>
            </c:numRef>
          </c:cat>
          <c:val>
            <c:numRef>
              <c:f>[1]tmean!$N$3:$N$72</c:f>
              <c:numCache>
                <c:formatCode>General</c:formatCode>
                <c:ptCount val="70"/>
                <c:pt idx="0">
                  <c:v>7.3961508832565279</c:v>
                </c:pt>
                <c:pt idx="1">
                  <c:v>7.4850352470558112</c:v>
                </c:pt>
                <c:pt idx="2">
                  <c:v>7.3146377023853661</c:v>
                </c:pt>
                <c:pt idx="3">
                  <c:v>7.562977675371223</c:v>
                </c:pt>
                <c:pt idx="4">
                  <c:v>7.2438160138248833</c:v>
                </c:pt>
                <c:pt idx="5">
                  <c:v>7.0965334357398886</c:v>
                </c:pt>
                <c:pt idx="6">
                  <c:v>6.1289383172660976</c:v>
                </c:pt>
                <c:pt idx="7">
                  <c:v>7.8114478942652328</c:v>
                </c:pt>
                <c:pt idx="8">
                  <c:v>7.171234799027137</c:v>
                </c:pt>
                <c:pt idx="9">
                  <c:v>7.6317071876600098</c:v>
                </c:pt>
                <c:pt idx="10">
                  <c:v>7.623245498084291</c:v>
                </c:pt>
                <c:pt idx="11">
                  <c:v>8.1527224654377868</c:v>
                </c:pt>
                <c:pt idx="12">
                  <c:v>7.3336225230414742</c:v>
                </c:pt>
                <c:pt idx="13">
                  <c:v>6.9936160906297999</c:v>
                </c:pt>
                <c:pt idx="14">
                  <c:v>7.3431446391051773</c:v>
                </c:pt>
                <c:pt idx="15">
                  <c:v>6.8793149705581156</c:v>
                </c:pt>
                <c:pt idx="16">
                  <c:v>7.6523880824372759</c:v>
                </c:pt>
                <c:pt idx="17">
                  <c:v>8.2086310355862757</c:v>
                </c:pt>
                <c:pt idx="18">
                  <c:v>7.1418730255839824</c:v>
                </c:pt>
                <c:pt idx="19">
                  <c:v>6.6515066500256017</c:v>
                </c:pt>
                <c:pt idx="20">
                  <c:v>7.3179726190476195</c:v>
                </c:pt>
                <c:pt idx="21">
                  <c:v>7.268027412954428</c:v>
                </c:pt>
                <c:pt idx="22">
                  <c:v>7.6544252131998531</c:v>
                </c:pt>
                <c:pt idx="23">
                  <c:v>7.7751491039426535</c:v>
                </c:pt>
                <c:pt idx="24">
                  <c:v>8.4622093125960038</c:v>
                </c:pt>
                <c:pt idx="25">
                  <c:v>8.757344559651818</c:v>
                </c:pt>
                <c:pt idx="26">
                  <c:v>7.2339648961809431</c:v>
                </c:pt>
                <c:pt idx="27">
                  <c:v>7.9524138568868432</c:v>
                </c:pt>
                <c:pt idx="28">
                  <c:v>7.2889854838709667</c:v>
                </c:pt>
                <c:pt idx="29">
                  <c:v>7.9148206925243221</c:v>
                </c:pt>
                <c:pt idx="30">
                  <c:v>7.5468744994438248</c:v>
                </c:pt>
                <c:pt idx="31">
                  <c:v>8.2196489823348706</c:v>
                </c:pt>
                <c:pt idx="32">
                  <c:v>8.2534927611367142</c:v>
                </c:pt>
                <c:pt idx="33">
                  <c:v>8.7308379672299026</c:v>
                </c:pt>
                <c:pt idx="34">
                  <c:v>8.2073528859226297</c:v>
                </c:pt>
                <c:pt idx="35">
                  <c:v>7.2263668074756771</c:v>
                </c:pt>
                <c:pt idx="36">
                  <c:v>8.0195437596006141</c:v>
                </c:pt>
                <c:pt idx="37">
                  <c:v>7.4264767665130575</c:v>
                </c:pt>
                <c:pt idx="38">
                  <c:v>8.6256583024348057</c:v>
                </c:pt>
                <c:pt idx="39">
                  <c:v>9.4977941500255998</c:v>
                </c:pt>
                <c:pt idx="40">
                  <c:v>9.3034955965181787</c:v>
                </c:pt>
                <c:pt idx="41">
                  <c:v>8.613227208141323</c:v>
                </c:pt>
                <c:pt idx="42">
                  <c:v>8.6912737795080961</c:v>
                </c:pt>
                <c:pt idx="43">
                  <c:v>8.1912843253968255</c:v>
                </c:pt>
                <c:pt idx="44">
                  <c:v>9.1337716589861753</c:v>
                </c:pt>
                <c:pt idx="45">
                  <c:v>9.3212770609318998</c:v>
                </c:pt>
                <c:pt idx="46">
                  <c:v>8.592476983685577</c:v>
                </c:pt>
                <c:pt idx="47">
                  <c:v>8.9683347350230402</c:v>
                </c:pt>
                <c:pt idx="48">
                  <c:v>9.0145243919610873</c:v>
                </c:pt>
                <c:pt idx="49">
                  <c:v>9.3412207693292384</c:v>
                </c:pt>
                <c:pt idx="50">
                  <c:v>9.5740945803979738</c:v>
                </c:pt>
                <c:pt idx="51">
                  <c:v>9.142560624679982</c:v>
                </c:pt>
                <c:pt idx="52">
                  <c:v>9.2710079813108042</c:v>
                </c:pt>
                <c:pt idx="53">
                  <c:v>9.1336197516641047</c:v>
                </c:pt>
                <c:pt idx="54">
                  <c:v>9.1253692899517969</c:v>
                </c:pt>
                <c:pt idx="55">
                  <c:v>9.1791567460317456</c:v>
                </c:pt>
                <c:pt idx="56">
                  <c:v>8.5335907322068625</c:v>
                </c:pt>
                <c:pt idx="57">
                  <c:v>8.9624443420378892</c:v>
                </c:pt>
                <c:pt idx="58">
                  <c:v>8.8777963107156097</c:v>
                </c:pt>
                <c:pt idx="59">
                  <c:v>8.567435042242705</c:v>
                </c:pt>
                <c:pt idx="60">
                  <c:v>8.1379967869943677</c:v>
                </c:pt>
                <c:pt idx="61">
                  <c:v>8.7175779505888382</c:v>
                </c:pt>
                <c:pt idx="62">
                  <c:v>8.3268644512421215</c:v>
                </c:pt>
                <c:pt idx="63">
                  <c:v>8.710288626472094</c:v>
                </c:pt>
                <c:pt idx="64">
                  <c:v>9.1024093253968257</c:v>
                </c:pt>
                <c:pt idx="65">
                  <c:v>9.2416560227854578</c:v>
                </c:pt>
                <c:pt idx="66">
                  <c:v>8.8558644481522695</c:v>
                </c:pt>
                <c:pt idx="67">
                  <c:v>8.6240286354326674</c:v>
                </c:pt>
                <c:pt idx="68">
                  <c:v>8.9761423707117256</c:v>
                </c:pt>
                <c:pt idx="69">
                  <c:v>9.0442246543778797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FB-433B-9CD3-1D07D097E78A}"/>
            </c:ext>
          </c:extLst>
        </c:ser>
        <c:ser>
          <c:idx val="1"/>
          <c:order val="1"/>
          <c:tx>
            <c:strRef>
              <c:f>резултати!$D$1</c:f>
              <c:strCache>
                <c:ptCount val="1"/>
                <c:pt idx="0">
                  <c:v> tmean[TG (from averaged Tmax,Tmin) averaged over European space] </c:v>
                </c:pt>
              </c:strCache>
            </c:strRef>
          </c:tx>
          <c:spPr>
            <a:ln w="952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6"/>
            <c:marker>
              <c:symbol val="diamond"/>
              <c:size val="6"/>
              <c:spPr>
                <a:solidFill>
                  <a:srgbClr val="00B0F0"/>
                </a:solidFill>
                <a:ln w="9525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7FB-433B-9CD3-1D07D097E78A}"/>
              </c:ext>
            </c:extLst>
          </c:dPt>
          <c:dPt>
            <c:idx val="70"/>
            <c:marker>
              <c:symbol val="triangle"/>
              <c:size val="6"/>
              <c:spPr>
                <a:solidFill>
                  <a:srgbClr val="FF0000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7FB-433B-9CD3-1D07D097E78A}"/>
              </c:ext>
            </c:extLst>
          </c:dPt>
          <c:dPt>
            <c:idx val="71"/>
            <c:marker>
              <c:symbol val="circle"/>
              <c:size val="6"/>
              <c:spPr>
                <a:solidFill>
                  <a:schemeClr val="accent6">
                    <a:lumMod val="75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9525" cap="rnd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B-433B-9CD3-1D07D097E78A}"/>
              </c:ext>
            </c:extLst>
          </c:dPt>
          <c:dLbls>
            <c:dLbl>
              <c:idx val="6"/>
              <c:layout>
                <c:manualLayout>
                  <c:x val="-4.545454545454547E-2"/>
                  <c:y val="4.02414486921529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sr-Latn-R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FB-433B-9CD3-1D07D097E78A}"/>
                </c:ext>
              </c:extLst>
            </c:dLbl>
            <c:dLbl>
              <c:idx val="70"/>
              <c:layout>
                <c:manualLayout>
                  <c:x val="-3.9772727272727272E-2"/>
                  <c:y val="-3.21931589537223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sr-Latn-R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FB-433B-9CD3-1D07D097E78A}"/>
                </c:ext>
              </c:extLst>
            </c:dLbl>
            <c:dLbl>
              <c:idx val="71"/>
              <c:layout>
                <c:manualLayout>
                  <c:x val="-5.113636363636364E-2"/>
                  <c:y val="5.63380281690140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sr-Latn-R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FB-433B-9CD3-1D07D097E7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sr-Latn-R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name>TG moving avg</c:name>
            <c:spPr>
              <a:ln w="41275" cap="rnd">
                <a:solidFill>
                  <a:schemeClr val="accent5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9"/>
            <c:dispRSqr val="0"/>
            <c:dispEq val="0"/>
          </c:trendline>
          <c:cat>
            <c:numRef>
              <c:f>резултати!$A$3:$A$74</c:f>
              <c:numCache>
                <c:formatCode>@</c:formatCode>
                <c:ptCount val="7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</c:numCache>
            </c:numRef>
          </c:cat>
          <c:val>
            <c:numRef>
              <c:f>резултати!$N$3:$N$74</c:f>
              <c:numCache>
                <c:formatCode>0.00</c:formatCode>
                <c:ptCount val="72"/>
                <c:pt idx="0">
                  <c:v>7.3961508832565279</c:v>
                </c:pt>
                <c:pt idx="1">
                  <c:v>7.4850352470558112</c:v>
                </c:pt>
                <c:pt idx="2">
                  <c:v>7.3146377023853661</c:v>
                </c:pt>
                <c:pt idx="3">
                  <c:v>7.562977675371223</c:v>
                </c:pt>
                <c:pt idx="4">
                  <c:v>7.2438160138248833</c:v>
                </c:pt>
                <c:pt idx="5">
                  <c:v>7.0965334357398886</c:v>
                </c:pt>
                <c:pt idx="6">
                  <c:v>6.1289383172660976</c:v>
                </c:pt>
                <c:pt idx="7">
                  <c:v>7.8114478942652328</c:v>
                </c:pt>
                <c:pt idx="8">
                  <c:v>7.171234799027137</c:v>
                </c:pt>
                <c:pt idx="9">
                  <c:v>7.6317071876600098</c:v>
                </c:pt>
                <c:pt idx="10">
                  <c:v>7.623245498084291</c:v>
                </c:pt>
                <c:pt idx="11">
                  <c:v>8.1527224654377868</c:v>
                </c:pt>
                <c:pt idx="12">
                  <c:v>7.3336225230414742</c:v>
                </c:pt>
                <c:pt idx="13">
                  <c:v>6.9936160906297999</c:v>
                </c:pt>
                <c:pt idx="14">
                  <c:v>7.3431446391051773</c:v>
                </c:pt>
                <c:pt idx="15">
                  <c:v>6.8793149705581156</c:v>
                </c:pt>
                <c:pt idx="16">
                  <c:v>7.6523880824372759</c:v>
                </c:pt>
                <c:pt idx="17">
                  <c:v>8.2086310355862757</c:v>
                </c:pt>
                <c:pt idx="18">
                  <c:v>7.1418730255839824</c:v>
                </c:pt>
                <c:pt idx="19">
                  <c:v>6.6515066500256017</c:v>
                </c:pt>
                <c:pt idx="20">
                  <c:v>7.3179726190476195</c:v>
                </c:pt>
                <c:pt idx="21">
                  <c:v>7.268027412954428</c:v>
                </c:pt>
                <c:pt idx="22">
                  <c:v>7.6544252131998531</c:v>
                </c:pt>
                <c:pt idx="23">
                  <c:v>7.7751491039426535</c:v>
                </c:pt>
                <c:pt idx="24">
                  <c:v>8.4622093125960038</c:v>
                </c:pt>
                <c:pt idx="25">
                  <c:v>8.757344559651818</c:v>
                </c:pt>
                <c:pt idx="26">
                  <c:v>7.2339648961809431</c:v>
                </c:pt>
                <c:pt idx="27">
                  <c:v>7.9524138568868432</c:v>
                </c:pt>
                <c:pt idx="28">
                  <c:v>7.2889854838709667</c:v>
                </c:pt>
                <c:pt idx="29">
                  <c:v>7.9148206925243221</c:v>
                </c:pt>
                <c:pt idx="30">
                  <c:v>7.5468744994438248</c:v>
                </c:pt>
                <c:pt idx="31">
                  <c:v>8.2196489823348706</c:v>
                </c:pt>
                <c:pt idx="32">
                  <c:v>8.2534927611367142</c:v>
                </c:pt>
                <c:pt idx="33">
                  <c:v>8.7308379672299026</c:v>
                </c:pt>
                <c:pt idx="34">
                  <c:v>8.2073528859226297</c:v>
                </c:pt>
                <c:pt idx="35">
                  <c:v>7.2263668074756771</c:v>
                </c:pt>
                <c:pt idx="36">
                  <c:v>8.0195437596006141</c:v>
                </c:pt>
                <c:pt idx="37">
                  <c:v>7.4264767665130575</c:v>
                </c:pt>
                <c:pt idx="38">
                  <c:v>8.6256583024348057</c:v>
                </c:pt>
                <c:pt idx="39">
                  <c:v>9.4977941500255998</c:v>
                </c:pt>
                <c:pt idx="40">
                  <c:v>9.3034955965181787</c:v>
                </c:pt>
                <c:pt idx="41">
                  <c:v>8.613227208141323</c:v>
                </c:pt>
                <c:pt idx="42">
                  <c:v>8.6912737795080961</c:v>
                </c:pt>
                <c:pt idx="43">
                  <c:v>8.1912843253968255</c:v>
                </c:pt>
                <c:pt idx="44">
                  <c:v>9.1337716589861753</c:v>
                </c:pt>
                <c:pt idx="45">
                  <c:v>9.3212770609318998</c:v>
                </c:pt>
                <c:pt idx="46">
                  <c:v>8.592476983685577</c:v>
                </c:pt>
                <c:pt idx="47">
                  <c:v>8.9683347350230402</c:v>
                </c:pt>
                <c:pt idx="48">
                  <c:v>9.0145243919610873</c:v>
                </c:pt>
                <c:pt idx="49">
                  <c:v>9.3412207693292384</c:v>
                </c:pt>
                <c:pt idx="50">
                  <c:v>9.5740945803979738</c:v>
                </c:pt>
                <c:pt idx="51">
                  <c:v>9.142560624679982</c:v>
                </c:pt>
                <c:pt idx="52">
                  <c:v>9.2710079813108042</c:v>
                </c:pt>
                <c:pt idx="53">
                  <c:v>9.1336197516641047</c:v>
                </c:pt>
                <c:pt idx="54">
                  <c:v>9.1253692899517969</c:v>
                </c:pt>
                <c:pt idx="55">
                  <c:v>9.1791567460317456</c:v>
                </c:pt>
                <c:pt idx="56">
                  <c:v>8.5335907322068625</c:v>
                </c:pt>
                <c:pt idx="57">
                  <c:v>8.9624443420378892</c:v>
                </c:pt>
                <c:pt idx="58">
                  <c:v>8.8777963107156097</c:v>
                </c:pt>
                <c:pt idx="59">
                  <c:v>8.567435042242705</c:v>
                </c:pt>
                <c:pt idx="60">
                  <c:v>8.1379967869943677</c:v>
                </c:pt>
                <c:pt idx="61">
                  <c:v>8.7175779505888382</c:v>
                </c:pt>
                <c:pt idx="62">
                  <c:v>8.3268644512421215</c:v>
                </c:pt>
                <c:pt idx="63">
                  <c:v>8.710288626472094</c:v>
                </c:pt>
                <c:pt idx="64">
                  <c:v>9.1024093253968257</c:v>
                </c:pt>
                <c:pt idx="65">
                  <c:v>9.2416560227854578</c:v>
                </c:pt>
                <c:pt idx="66">
                  <c:v>8.8558644481522695</c:v>
                </c:pt>
                <c:pt idx="67">
                  <c:v>8.6240286354326674</c:v>
                </c:pt>
                <c:pt idx="68">
                  <c:v>8.9761423707117256</c:v>
                </c:pt>
                <c:pt idx="69">
                  <c:v>9.0442246543778797</c:v>
                </c:pt>
                <c:pt idx="70">
                  <c:v>9.6527657335310835</c:v>
                </c:pt>
                <c:pt idx="71">
                  <c:v>7.7613014400921658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FB-433B-9CD3-1D07D097E78A}"/>
            </c:ext>
          </c:extLst>
        </c:ser>
        <c:ser>
          <c:idx val="2"/>
          <c:order val="2"/>
          <c:tx>
            <c:strRef>
              <c:f>резултати!$O$2</c:f>
              <c:strCache>
                <c:ptCount val="1"/>
                <c:pt idx="0">
                  <c:v>75P</c:v>
                </c:pt>
              </c:strCache>
            </c:strRef>
          </c:tx>
          <c:spPr>
            <a:ln w="63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val>
            <c:numRef>
              <c:f>резултати!$O$3:$O$74</c:f>
              <c:numCache>
                <c:formatCode>0.00</c:formatCode>
                <c:ptCount val="72"/>
                <c:pt idx="0">
                  <c:v>8.963916940284177</c:v>
                </c:pt>
                <c:pt idx="1">
                  <c:v>8.963916940284177</c:v>
                </c:pt>
                <c:pt idx="2">
                  <c:v>8.963916940284177</c:v>
                </c:pt>
                <c:pt idx="3">
                  <c:v>8.963916940284177</c:v>
                </c:pt>
                <c:pt idx="4">
                  <c:v>8.963916940284177</c:v>
                </c:pt>
                <c:pt idx="5">
                  <c:v>8.963916940284177</c:v>
                </c:pt>
                <c:pt idx="6">
                  <c:v>8.963916940284177</c:v>
                </c:pt>
                <c:pt idx="7">
                  <c:v>8.963916940284177</c:v>
                </c:pt>
                <c:pt idx="8">
                  <c:v>8.963916940284177</c:v>
                </c:pt>
                <c:pt idx="9">
                  <c:v>8.963916940284177</c:v>
                </c:pt>
                <c:pt idx="10">
                  <c:v>8.963916940284177</c:v>
                </c:pt>
                <c:pt idx="11">
                  <c:v>8.963916940284177</c:v>
                </c:pt>
                <c:pt idx="12">
                  <c:v>8.963916940284177</c:v>
                </c:pt>
                <c:pt idx="13">
                  <c:v>8.963916940284177</c:v>
                </c:pt>
                <c:pt idx="14">
                  <c:v>8.963916940284177</c:v>
                </c:pt>
                <c:pt idx="15">
                  <c:v>8.963916940284177</c:v>
                </c:pt>
                <c:pt idx="16">
                  <c:v>8.963916940284177</c:v>
                </c:pt>
                <c:pt idx="17">
                  <c:v>8.963916940284177</c:v>
                </c:pt>
                <c:pt idx="18">
                  <c:v>8.963916940284177</c:v>
                </c:pt>
                <c:pt idx="19">
                  <c:v>8.963916940284177</c:v>
                </c:pt>
                <c:pt idx="20">
                  <c:v>8.963916940284177</c:v>
                </c:pt>
                <c:pt idx="21">
                  <c:v>8.963916940284177</c:v>
                </c:pt>
                <c:pt idx="22">
                  <c:v>8.963916940284177</c:v>
                </c:pt>
                <c:pt idx="23">
                  <c:v>8.963916940284177</c:v>
                </c:pt>
                <c:pt idx="24">
                  <c:v>8.963916940284177</c:v>
                </c:pt>
                <c:pt idx="25">
                  <c:v>8.963916940284177</c:v>
                </c:pt>
                <c:pt idx="26">
                  <c:v>8.963916940284177</c:v>
                </c:pt>
                <c:pt idx="27">
                  <c:v>8.963916940284177</c:v>
                </c:pt>
                <c:pt idx="28">
                  <c:v>8.963916940284177</c:v>
                </c:pt>
                <c:pt idx="29">
                  <c:v>8.963916940284177</c:v>
                </c:pt>
                <c:pt idx="30">
                  <c:v>8.963916940284177</c:v>
                </c:pt>
                <c:pt idx="31">
                  <c:v>8.963916940284177</c:v>
                </c:pt>
                <c:pt idx="32">
                  <c:v>8.963916940284177</c:v>
                </c:pt>
                <c:pt idx="33">
                  <c:v>8.963916940284177</c:v>
                </c:pt>
                <c:pt idx="34">
                  <c:v>8.963916940284177</c:v>
                </c:pt>
                <c:pt idx="35">
                  <c:v>8.963916940284177</c:v>
                </c:pt>
                <c:pt idx="36">
                  <c:v>8.963916940284177</c:v>
                </c:pt>
                <c:pt idx="37">
                  <c:v>8.963916940284177</c:v>
                </c:pt>
                <c:pt idx="38">
                  <c:v>8.963916940284177</c:v>
                </c:pt>
                <c:pt idx="39">
                  <c:v>8.963916940284177</c:v>
                </c:pt>
                <c:pt idx="40">
                  <c:v>8.963916940284177</c:v>
                </c:pt>
                <c:pt idx="41">
                  <c:v>8.963916940284177</c:v>
                </c:pt>
                <c:pt idx="42">
                  <c:v>8.963916940284177</c:v>
                </c:pt>
                <c:pt idx="43">
                  <c:v>8.963916940284177</c:v>
                </c:pt>
                <c:pt idx="44">
                  <c:v>8.963916940284177</c:v>
                </c:pt>
                <c:pt idx="45">
                  <c:v>8.963916940284177</c:v>
                </c:pt>
                <c:pt idx="46">
                  <c:v>8.963916940284177</c:v>
                </c:pt>
                <c:pt idx="47">
                  <c:v>8.963916940284177</c:v>
                </c:pt>
                <c:pt idx="48">
                  <c:v>8.963916940284177</c:v>
                </c:pt>
                <c:pt idx="49">
                  <c:v>8.963916940284177</c:v>
                </c:pt>
                <c:pt idx="50">
                  <c:v>8.963916940284177</c:v>
                </c:pt>
                <c:pt idx="51">
                  <c:v>8.963916940284177</c:v>
                </c:pt>
                <c:pt idx="52">
                  <c:v>8.963916940284177</c:v>
                </c:pt>
                <c:pt idx="53">
                  <c:v>8.963916940284177</c:v>
                </c:pt>
                <c:pt idx="54">
                  <c:v>8.963916940284177</c:v>
                </c:pt>
                <c:pt idx="55">
                  <c:v>8.963916940284177</c:v>
                </c:pt>
                <c:pt idx="56">
                  <c:v>8.963916940284177</c:v>
                </c:pt>
                <c:pt idx="57">
                  <c:v>8.963916940284177</c:v>
                </c:pt>
                <c:pt idx="58">
                  <c:v>8.963916940284177</c:v>
                </c:pt>
                <c:pt idx="59">
                  <c:v>8.963916940284177</c:v>
                </c:pt>
                <c:pt idx="60">
                  <c:v>8.963916940284177</c:v>
                </c:pt>
                <c:pt idx="61">
                  <c:v>8.963916940284177</c:v>
                </c:pt>
                <c:pt idx="62">
                  <c:v>8.963916940284177</c:v>
                </c:pt>
                <c:pt idx="63">
                  <c:v>8.963916940284177</c:v>
                </c:pt>
                <c:pt idx="64">
                  <c:v>8.963916940284177</c:v>
                </c:pt>
                <c:pt idx="65">
                  <c:v>8.963916940284177</c:v>
                </c:pt>
                <c:pt idx="66">
                  <c:v>8.963916940284177</c:v>
                </c:pt>
                <c:pt idx="67">
                  <c:v>8.963916940284177</c:v>
                </c:pt>
                <c:pt idx="68">
                  <c:v>8.963916940284177</c:v>
                </c:pt>
                <c:pt idx="69">
                  <c:v>8.963916940284177</c:v>
                </c:pt>
                <c:pt idx="70">
                  <c:v>8.963916940284177</c:v>
                </c:pt>
                <c:pt idx="71">
                  <c:v>8.963916940284177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7FB-433B-9CD3-1D07D097E78A}"/>
            </c:ext>
          </c:extLst>
        </c:ser>
        <c:ser>
          <c:idx val="3"/>
          <c:order val="3"/>
          <c:tx>
            <c:strRef>
              <c:f>резултати!$P$2</c:f>
              <c:strCache>
                <c:ptCount val="1"/>
                <c:pt idx="0">
                  <c:v>25P</c:v>
                </c:pt>
              </c:strCache>
            </c:strRef>
          </c:tx>
          <c:spPr>
            <a:ln w="95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6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val>
            <c:numRef>
              <c:f>резултати!$P$3:$P$74</c:f>
              <c:numCache>
                <c:formatCode>0.00</c:formatCode>
                <c:ptCount val="72"/>
                <c:pt idx="0">
                  <c:v>7.4703956269201228</c:v>
                </c:pt>
                <c:pt idx="1">
                  <c:v>7.4703956269201228</c:v>
                </c:pt>
                <c:pt idx="2">
                  <c:v>7.4703956269201228</c:v>
                </c:pt>
                <c:pt idx="3">
                  <c:v>7.4703956269201228</c:v>
                </c:pt>
                <c:pt idx="4">
                  <c:v>7.4703956269201228</c:v>
                </c:pt>
                <c:pt idx="5">
                  <c:v>7.4703956269201228</c:v>
                </c:pt>
                <c:pt idx="6">
                  <c:v>7.4703956269201228</c:v>
                </c:pt>
                <c:pt idx="7">
                  <c:v>7.4703956269201228</c:v>
                </c:pt>
                <c:pt idx="8">
                  <c:v>7.4703956269201228</c:v>
                </c:pt>
                <c:pt idx="9">
                  <c:v>7.4703956269201228</c:v>
                </c:pt>
                <c:pt idx="10">
                  <c:v>7.4703956269201228</c:v>
                </c:pt>
                <c:pt idx="11">
                  <c:v>7.4703956269201228</c:v>
                </c:pt>
                <c:pt idx="12">
                  <c:v>7.4703956269201228</c:v>
                </c:pt>
                <c:pt idx="13">
                  <c:v>7.4703956269201228</c:v>
                </c:pt>
                <c:pt idx="14">
                  <c:v>7.4703956269201228</c:v>
                </c:pt>
                <c:pt idx="15">
                  <c:v>7.4703956269201228</c:v>
                </c:pt>
                <c:pt idx="16">
                  <c:v>7.4703956269201228</c:v>
                </c:pt>
                <c:pt idx="17">
                  <c:v>7.4703956269201228</c:v>
                </c:pt>
                <c:pt idx="18">
                  <c:v>7.4703956269201228</c:v>
                </c:pt>
                <c:pt idx="19">
                  <c:v>7.4703956269201228</c:v>
                </c:pt>
                <c:pt idx="20">
                  <c:v>7.4703956269201228</c:v>
                </c:pt>
                <c:pt idx="21">
                  <c:v>7.4703956269201228</c:v>
                </c:pt>
                <c:pt idx="22">
                  <c:v>7.4703956269201228</c:v>
                </c:pt>
                <c:pt idx="23">
                  <c:v>7.4703956269201228</c:v>
                </c:pt>
                <c:pt idx="24">
                  <c:v>7.4703956269201228</c:v>
                </c:pt>
                <c:pt idx="25">
                  <c:v>7.4703956269201228</c:v>
                </c:pt>
                <c:pt idx="26">
                  <c:v>7.4703956269201228</c:v>
                </c:pt>
                <c:pt idx="27">
                  <c:v>7.4703956269201228</c:v>
                </c:pt>
                <c:pt idx="28">
                  <c:v>7.4703956269201228</c:v>
                </c:pt>
                <c:pt idx="29">
                  <c:v>7.4703956269201228</c:v>
                </c:pt>
                <c:pt idx="30">
                  <c:v>7.4703956269201228</c:v>
                </c:pt>
                <c:pt idx="31">
                  <c:v>7.4703956269201228</c:v>
                </c:pt>
                <c:pt idx="32">
                  <c:v>7.4703956269201228</c:v>
                </c:pt>
                <c:pt idx="33">
                  <c:v>7.4703956269201228</c:v>
                </c:pt>
                <c:pt idx="34">
                  <c:v>7.4703956269201228</c:v>
                </c:pt>
                <c:pt idx="35">
                  <c:v>7.4703956269201228</c:v>
                </c:pt>
                <c:pt idx="36">
                  <c:v>7.4703956269201228</c:v>
                </c:pt>
                <c:pt idx="37">
                  <c:v>7.4703956269201228</c:v>
                </c:pt>
                <c:pt idx="38">
                  <c:v>7.4703956269201228</c:v>
                </c:pt>
                <c:pt idx="39">
                  <c:v>7.4703956269201228</c:v>
                </c:pt>
                <c:pt idx="40">
                  <c:v>7.4703956269201228</c:v>
                </c:pt>
                <c:pt idx="41">
                  <c:v>7.4703956269201228</c:v>
                </c:pt>
                <c:pt idx="42">
                  <c:v>7.4703956269201228</c:v>
                </c:pt>
                <c:pt idx="43">
                  <c:v>7.4703956269201228</c:v>
                </c:pt>
                <c:pt idx="44">
                  <c:v>7.4703956269201228</c:v>
                </c:pt>
                <c:pt idx="45">
                  <c:v>7.4703956269201228</c:v>
                </c:pt>
                <c:pt idx="46">
                  <c:v>7.4703956269201228</c:v>
                </c:pt>
                <c:pt idx="47">
                  <c:v>7.4703956269201228</c:v>
                </c:pt>
                <c:pt idx="48">
                  <c:v>7.4703956269201228</c:v>
                </c:pt>
                <c:pt idx="49">
                  <c:v>7.4703956269201228</c:v>
                </c:pt>
                <c:pt idx="50">
                  <c:v>7.4703956269201228</c:v>
                </c:pt>
                <c:pt idx="51">
                  <c:v>7.4703956269201228</c:v>
                </c:pt>
                <c:pt idx="52">
                  <c:v>7.4703956269201228</c:v>
                </c:pt>
                <c:pt idx="53">
                  <c:v>7.4703956269201228</c:v>
                </c:pt>
                <c:pt idx="54">
                  <c:v>7.4703956269201228</c:v>
                </c:pt>
                <c:pt idx="55">
                  <c:v>7.4703956269201228</c:v>
                </c:pt>
                <c:pt idx="56">
                  <c:v>7.4703956269201228</c:v>
                </c:pt>
                <c:pt idx="57">
                  <c:v>7.4703956269201228</c:v>
                </c:pt>
                <c:pt idx="58">
                  <c:v>7.4703956269201228</c:v>
                </c:pt>
                <c:pt idx="59">
                  <c:v>7.4703956269201228</c:v>
                </c:pt>
                <c:pt idx="60">
                  <c:v>7.4703956269201228</c:v>
                </c:pt>
                <c:pt idx="61">
                  <c:v>7.4703956269201228</c:v>
                </c:pt>
                <c:pt idx="62">
                  <c:v>7.4703956269201228</c:v>
                </c:pt>
                <c:pt idx="63">
                  <c:v>7.4703956269201228</c:v>
                </c:pt>
                <c:pt idx="64">
                  <c:v>7.4703956269201228</c:v>
                </c:pt>
                <c:pt idx="65">
                  <c:v>7.4703956269201228</c:v>
                </c:pt>
                <c:pt idx="66">
                  <c:v>7.4703956269201228</c:v>
                </c:pt>
                <c:pt idx="67">
                  <c:v>7.4703956269201228</c:v>
                </c:pt>
                <c:pt idx="68">
                  <c:v>7.4703956269201228</c:v>
                </c:pt>
                <c:pt idx="69">
                  <c:v>7.4703956269201228</c:v>
                </c:pt>
                <c:pt idx="70">
                  <c:v>7.4703956269201228</c:v>
                </c:pt>
                <c:pt idx="71">
                  <c:v>7.4703956269201228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7FB-433B-9CD3-1D07D097E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538832"/>
        <c:axId val="715539488"/>
      </c:lineChart>
      <c:dateAx>
        <c:axId val="71553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sr-Latn-RS"/>
          </a:p>
        </c:txPr>
        <c:crossAx val="715539488"/>
        <c:crosses val="autoZero"/>
        <c:auto val="0"/>
        <c:lblOffset val="100"/>
        <c:baseTimeUnit val="days"/>
        <c:majorUnit val="5"/>
        <c:majorTimeUnit val="days"/>
      </c:dateAx>
      <c:valAx>
        <c:axId val="715539488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C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sr-Latn-RS"/>
          </a:p>
        </c:txPr>
        <c:crossAx val="71553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>
        <c:manualLayout>
          <c:xMode val="edge"/>
          <c:yMode val="edge"/>
          <c:x val="0.10967316740672083"/>
          <c:y val="0.73964789115124308"/>
          <c:w val="0.75963321802431871"/>
          <c:h val="0.244111751560896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 w="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Cambria" panose="02040503050406030204" pitchFamily="18" charset="0"/>
          <a:ea typeface="Cambria" panose="02040503050406030204" pitchFamily="18" charset="0"/>
        </a:defRPr>
      </a:pPr>
      <a:endParaRPr lang="sr-Latn-R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Tx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&lt;9</a:t>
            </a:r>
            <a:r>
              <a:rPr lang="sr-Latn-RS" sz="160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℃</a:t>
            </a:r>
            <a:endParaRPr lang="sr-Latn-RS" sz="1400">
              <a:effectLst/>
              <a:latin typeface="+mn-lt"/>
              <a:ea typeface="+mn-ea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sr-Cyrl-BA" sz="160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од</a:t>
            </a:r>
            <a:r>
              <a:rPr lang="sr-Cyrl-BA" sz="1600" baseline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марта до септембра</a:t>
            </a:r>
            <a:endParaRPr lang="sr-Latn-RS" sz="160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8.136397584448285E-2"/>
          <c:y val="0.2585648148148148"/>
          <c:w val="0.89478778567313233"/>
          <c:h val="0.49454469233012538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Sheet3!$A$2:$A$62</c:f>
              <c:numCache>
                <c:formatCode>General</c:formatCode>
                <c:ptCount val="61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  <c:pt idx="58">
                  <c:v>2019</c:v>
                </c:pt>
                <c:pt idx="59">
                  <c:v>2020</c:v>
                </c:pt>
                <c:pt idx="60">
                  <c:v>2021</c:v>
                </c:pt>
              </c:numCache>
            </c:numRef>
          </c:cat>
          <c:val>
            <c:numRef>
              <c:f>Sheet3!$C$2:$C$62</c:f>
              <c:numCache>
                <c:formatCode>General</c:formatCode>
                <c:ptCount val="61"/>
                <c:pt idx="0">
                  <c:v>2</c:v>
                </c:pt>
                <c:pt idx="1">
                  <c:v>22</c:v>
                </c:pt>
                <c:pt idx="2">
                  <c:v>12</c:v>
                </c:pt>
                <c:pt idx="3">
                  <c:v>20</c:v>
                </c:pt>
                <c:pt idx="4">
                  <c:v>7</c:v>
                </c:pt>
                <c:pt idx="5">
                  <c:v>15</c:v>
                </c:pt>
                <c:pt idx="6">
                  <c:v>5</c:v>
                </c:pt>
                <c:pt idx="7">
                  <c:v>11</c:v>
                </c:pt>
                <c:pt idx="8">
                  <c:v>24</c:v>
                </c:pt>
                <c:pt idx="9">
                  <c:v>14</c:v>
                </c:pt>
                <c:pt idx="10">
                  <c:v>14</c:v>
                </c:pt>
                <c:pt idx="11">
                  <c:v>7</c:v>
                </c:pt>
                <c:pt idx="12">
                  <c:v>21</c:v>
                </c:pt>
                <c:pt idx="13">
                  <c:v>13</c:v>
                </c:pt>
                <c:pt idx="14">
                  <c:v>5</c:v>
                </c:pt>
                <c:pt idx="15">
                  <c:v>22</c:v>
                </c:pt>
                <c:pt idx="16">
                  <c:v>8</c:v>
                </c:pt>
                <c:pt idx="17">
                  <c:v>8</c:v>
                </c:pt>
                <c:pt idx="18">
                  <c:v>3</c:v>
                </c:pt>
                <c:pt idx="19">
                  <c:v>15</c:v>
                </c:pt>
                <c:pt idx="20">
                  <c:v>8</c:v>
                </c:pt>
                <c:pt idx="21">
                  <c:v>17</c:v>
                </c:pt>
                <c:pt idx="22">
                  <c:v>5</c:v>
                </c:pt>
                <c:pt idx="23">
                  <c:v>21</c:v>
                </c:pt>
                <c:pt idx="24">
                  <c:v>15</c:v>
                </c:pt>
                <c:pt idx="25">
                  <c:v>24</c:v>
                </c:pt>
                <c:pt idx="26">
                  <c:v>20</c:v>
                </c:pt>
                <c:pt idx="27">
                  <c:v>13</c:v>
                </c:pt>
                <c:pt idx="28">
                  <c:v>4</c:v>
                </c:pt>
                <c:pt idx="29">
                  <c:v>5</c:v>
                </c:pt>
                <c:pt idx="30">
                  <c:v>10</c:v>
                </c:pt>
                <c:pt idx="31">
                  <c:v>7</c:v>
                </c:pt>
                <c:pt idx="32">
                  <c:v>14</c:v>
                </c:pt>
                <c:pt idx="33">
                  <c:v>2</c:v>
                </c:pt>
                <c:pt idx="34">
                  <c:v>13</c:v>
                </c:pt>
                <c:pt idx="35">
                  <c:v>23</c:v>
                </c:pt>
                <c:pt idx="36">
                  <c:v>10</c:v>
                </c:pt>
                <c:pt idx="37">
                  <c:v>10</c:v>
                </c:pt>
                <c:pt idx="38">
                  <c:v>4</c:v>
                </c:pt>
                <c:pt idx="39">
                  <c:v>6</c:v>
                </c:pt>
                <c:pt idx="40">
                  <c:v>3</c:v>
                </c:pt>
                <c:pt idx="41">
                  <c:v>8</c:v>
                </c:pt>
                <c:pt idx="42">
                  <c:v>10</c:v>
                </c:pt>
                <c:pt idx="43">
                  <c:v>15</c:v>
                </c:pt>
                <c:pt idx="44">
                  <c:v>10</c:v>
                </c:pt>
                <c:pt idx="45">
                  <c:v>13</c:v>
                </c:pt>
                <c:pt idx="46">
                  <c:v>3</c:v>
                </c:pt>
                <c:pt idx="47">
                  <c:v>6</c:v>
                </c:pt>
                <c:pt idx="48">
                  <c:v>4</c:v>
                </c:pt>
                <c:pt idx="49">
                  <c:v>12</c:v>
                </c:pt>
                <c:pt idx="50">
                  <c:v>11</c:v>
                </c:pt>
                <c:pt idx="51">
                  <c:v>3</c:v>
                </c:pt>
                <c:pt idx="52">
                  <c:v>13</c:v>
                </c:pt>
                <c:pt idx="53">
                  <c:v>6</c:v>
                </c:pt>
                <c:pt idx="54">
                  <c:v>9</c:v>
                </c:pt>
                <c:pt idx="55">
                  <c:v>12</c:v>
                </c:pt>
                <c:pt idx="56">
                  <c:v>5</c:v>
                </c:pt>
                <c:pt idx="57">
                  <c:v>14</c:v>
                </c:pt>
                <c:pt idx="58">
                  <c:v>5</c:v>
                </c:pt>
                <c:pt idx="59">
                  <c:v>6</c:v>
                </c:pt>
                <c:pt idx="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C0-4599-A3EA-B84313E2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7402872"/>
        <c:axId val="347404512"/>
      </c:lineChart>
      <c:dateAx>
        <c:axId val="347402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47404512"/>
        <c:crosses val="autoZero"/>
        <c:auto val="0"/>
        <c:lblOffset val="100"/>
        <c:baseTimeUnit val="days"/>
        <c:majorUnit val="10"/>
        <c:majorTimeUnit val="days"/>
      </c:dateAx>
      <c:valAx>
        <c:axId val="34740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47402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551097255147082E-2"/>
          <c:y val="4.7619047619047616E-2"/>
          <c:w val="0.8942507743163276"/>
          <c:h val="0.69535842110645263"/>
        </c:manualLayout>
      </c:layout>
      <c:lineChart>
        <c:grouping val="standard"/>
        <c:varyColors val="0"/>
        <c:ser>
          <c:idx val="0"/>
          <c:order val="0"/>
          <c:tx>
            <c:strRef>
              <c:f>'tab3'!$B$1</c:f>
              <c:strCache>
                <c:ptCount val="1"/>
                <c:pt idx="0">
                  <c:v>Тmean, annual anomaly (%), SE HISTALP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'tab3'!$B$2:$B$288</c:f>
              <c:numCache>
                <c:formatCode>General</c:formatCode>
                <c:ptCount val="287"/>
                <c:pt idx="0">
                  <c:v>-3</c:v>
                </c:pt>
                <c:pt idx="1">
                  <c:v>9</c:v>
                </c:pt>
                <c:pt idx="2">
                  <c:v>-10</c:v>
                </c:pt>
                <c:pt idx="3">
                  <c:v>5</c:v>
                </c:pt>
                <c:pt idx="4">
                  <c:v>-12</c:v>
                </c:pt>
                <c:pt idx="5">
                  <c:v>-14</c:v>
                </c:pt>
                <c:pt idx="6">
                  <c:v>-9</c:v>
                </c:pt>
                <c:pt idx="7">
                  <c:v>3</c:v>
                </c:pt>
                <c:pt idx="8">
                  <c:v>-1</c:v>
                </c:pt>
                <c:pt idx="9">
                  <c:v>-5</c:v>
                </c:pt>
                <c:pt idx="10">
                  <c:v>4</c:v>
                </c:pt>
                <c:pt idx="11">
                  <c:v>6</c:v>
                </c:pt>
                <c:pt idx="12">
                  <c:v>5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3</c:v>
                </c:pt>
                <c:pt idx="17">
                  <c:v>11</c:v>
                </c:pt>
                <c:pt idx="18">
                  <c:v>4</c:v>
                </c:pt>
                <c:pt idx="19">
                  <c:v>-9</c:v>
                </c:pt>
                <c:pt idx="20">
                  <c:v>7</c:v>
                </c:pt>
                <c:pt idx="21">
                  <c:v>10</c:v>
                </c:pt>
                <c:pt idx="22">
                  <c:v>6</c:v>
                </c:pt>
                <c:pt idx="23">
                  <c:v>-2</c:v>
                </c:pt>
                <c:pt idx="24">
                  <c:v>5</c:v>
                </c:pt>
                <c:pt idx="25">
                  <c:v>-14</c:v>
                </c:pt>
                <c:pt idx="26">
                  <c:v>10</c:v>
                </c:pt>
                <c:pt idx="27">
                  <c:v>5</c:v>
                </c:pt>
                <c:pt idx="28">
                  <c:v>-9</c:v>
                </c:pt>
                <c:pt idx="29">
                  <c:v>0</c:v>
                </c:pt>
                <c:pt idx="30">
                  <c:v>1</c:v>
                </c:pt>
                <c:pt idx="31">
                  <c:v>12</c:v>
                </c:pt>
                <c:pt idx="32">
                  <c:v>-13</c:v>
                </c:pt>
                <c:pt idx="33">
                  <c:v>-7</c:v>
                </c:pt>
                <c:pt idx="34">
                  <c:v>-12</c:v>
                </c:pt>
                <c:pt idx="35">
                  <c:v>-5</c:v>
                </c:pt>
                <c:pt idx="36">
                  <c:v>-18</c:v>
                </c:pt>
                <c:pt idx="37">
                  <c:v>-3</c:v>
                </c:pt>
                <c:pt idx="38">
                  <c:v>2</c:v>
                </c:pt>
                <c:pt idx="39">
                  <c:v>4</c:v>
                </c:pt>
                <c:pt idx="40">
                  <c:v>-6</c:v>
                </c:pt>
                <c:pt idx="41">
                  <c:v>1</c:v>
                </c:pt>
                <c:pt idx="42">
                  <c:v>16</c:v>
                </c:pt>
                <c:pt idx="43">
                  <c:v>-3</c:v>
                </c:pt>
                <c:pt idx="44">
                  <c:v>3</c:v>
                </c:pt>
                <c:pt idx="45">
                  <c:v>5</c:v>
                </c:pt>
                <c:pt idx="46">
                  <c:v>3</c:v>
                </c:pt>
                <c:pt idx="47">
                  <c:v>0</c:v>
                </c:pt>
                <c:pt idx="48">
                  <c:v>8</c:v>
                </c:pt>
                <c:pt idx="49">
                  <c:v>-17</c:v>
                </c:pt>
                <c:pt idx="50">
                  <c:v>-5</c:v>
                </c:pt>
                <c:pt idx="51">
                  <c:v>2</c:v>
                </c:pt>
                <c:pt idx="52">
                  <c:v>-3</c:v>
                </c:pt>
                <c:pt idx="53">
                  <c:v>-1</c:v>
                </c:pt>
                <c:pt idx="54">
                  <c:v>13</c:v>
                </c:pt>
                <c:pt idx="55">
                  <c:v>-6</c:v>
                </c:pt>
                <c:pt idx="56">
                  <c:v>-3</c:v>
                </c:pt>
                <c:pt idx="57">
                  <c:v>-10</c:v>
                </c:pt>
                <c:pt idx="58">
                  <c:v>-12</c:v>
                </c:pt>
                <c:pt idx="59">
                  <c:v>2</c:v>
                </c:pt>
                <c:pt idx="60">
                  <c:v>-9</c:v>
                </c:pt>
                <c:pt idx="61">
                  <c:v>3</c:v>
                </c:pt>
                <c:pt idx="62">
                  <c:v>-7</c:v>
                </c:pt>
                <c:pt idx="63">
                  <c:v>-3</c:v>
                </c:pt>
                <c:pt idx="64">
                  <c:v>-7</c:v>
                </c:pt>
                <c:pt idx="65">
                  <c:v>-10</c:v>
                </c:pt>
                <c:pt idx="66">
                  <c:v>10</c:v>
                </c:pt>
                <c:pt idx="67">
                  <c:v>-8</c:v>
                </c:pt>
                <c:pt idx="68">
                  <c:v>-2</c:v>
                </c:pt>
                <c:pt idx="69">
                  <c:v>0</c:v>
                </c:pt>
                <c:pt idx="70">
                  <c:v>-7</c:v>
                </c:pt>
                <c:pt idx="71">
                  <c:v>-16</c:v>
                </c:pt>
                <c:pt idx="72">
                  <c:v>-2</c:v>
                </c:pt>
                <c:pt idx="73">
                  <c:v>-10</c:v>
                </c:pt>
                <c:pt idx="74">
                  <c:v>-7</c:v>
                </c:pt>
                <c:pt idx="75">
                  <c:v>-11</c:v>
                </c:pt>
                <c:pt idx="76">
                  <c:v>-3</c:v>
                </c:pt>
                <c:pt idx="77">
                  <c:v>-3</c:v>
                </c:pt>
                <c:pt idx="78">
                  <c:v>-9</c:v>
                </c:pt>
                <c:pt idx="79">
                  <c:v>3</c:v>
                </c:pt>
                <c:pt idx="80">
                  <c:v>-13</c:v>
                </c:pt>
                <c:pt idx="81">
                  <c:v>0</c:v>
                </c:pt>
                <c:pt idx="82">
                  <c:v>5</c:v>
                </c:pt>
                <c:pt idx="83">
                  <c:v>6</c:v>
                </c:pt>
                <c:pt idx="84">
                  <c:v>-15</c:v>
                </c:pt>
                <c:pt idx="85">
                  <c:v>4</c:v>
                </c:pt>
                <c:pt idx="86">
                  <c:v>4</c:v>
                </c:pt>
                <c:pt idx="87">
                  <c:v>-2</c:v>
                </c:pt>
                <c:pt idx="88">
                  <c:v>6</c:v>
                </c:pt>
                <c:pt idx="89">
                  <c:v>-2</c:v>
                </c:pt>
                <c:pt idx="90">
                  <c:v>-11</c:v>
                </c:pt>
                <c:pt idx="91">
                  <c:v>-14</c:v>
                </c:pt>
                <c:pt idx="92">
                  <c:v>6</c:v>
                </c:pt>
                <c:pt idx="93">
                  <c:v>2</c:v>
                </c:pt>
                <c:pt idx="94">
                  <c:v>-5</c:v>
                </c:pt>
                <c:pt idx="95">
                  <c:v>-8</c:v>
                </c:pt>
                <c:pt idx="96">
                  <c:v>-1</c:v>
                </c:pt>
                <c:pt idx="97">
                  <c:v>-1</c:v>
                </c:pt>
                <c:pt idx="98">
                  <c:v>-6</c:v>
                </c:pt>
                <c:pt idx="99">
                  <c:v>-15</c:v>
                </c:pt>
                <c:pt idx="100">
                  <c:v>1</c:v>
                </c:pt>
                <c:pt idx="101">
                  <c:v>-6</c:v>
                </c:pt>
                <c:pt idx="102">
                  <c:v>-1</c:v>
                </c:pt>
                <c:pt idx="103">
                  <c:v>-11</c:v>
                </c:pt>
                <c:pt idx="104">
                  <c:v>-4</c:v>
                </c:pt>
                <c:pt idx="105">
                  <c:v>-5</c:v>
                </c:pt>
                <c:pt idx="106">
                  <c:v>-3</c:v>
                </c:pt>
                <c:pt idx="107">
                  <c:v>-14</c:v>
                </c:pt>
                <c:pt idx="108">
                  <c:v>-11</c:v>
                </c:pt>
                <c:pt idx="109">
                  <c:v>-12</c:v>
                </c:pt>
                <c:pt idx="110">
                  <c:v>-12</c:v>
                </c:pt>
                <c:pt idx="111">
                  <c:v>-10</c:v>
                </c:pt>
                <c:pt idx="112">
                  <c:v>-6</c:v>
                </c:pt>
                <c:pt idx="113">
                  <c:v>-5</c:v>
                </c:pt>
                <c:pt idx="114">
                  <c:v>-4</c:v>
                </c:pt>
                <c:pt idx="115">
                  <c:v>-8</c:v>
                </c:pt>
                <c:pt idx="116">
                  <c:v>-10</c:v>
                </c:pt>
                <c:pt idx="117">
                  <c:v>0</c:v>
                </c:pt>
                <c:pt idx="118">
                  <c:v>6</c:v>
                </c:pt>
                <c:pt idx="119">
                  <c:v>0</c:v>
                </c:pt>
                <c:pt idx="120">
                  <c:v>2</c:v>
                </c:pt>
                <c:pt idx="121">
                  <c:v>-13</c:v>
                </c:pt>
                <c:pt idx="122">
                  <c:v>-8</c:v>
                </c:pt>
                <c:pt idx="123">
                  <c:v>-4</c:v>
                </c:pt>
                <c:pt idx="124">
                  <c:v>-1</c:v>
                </c:pt>
                <c:pt idx="125">
                  <c:v>-10</c:v>
                </c:pt>
                <c:pt idx="126">
                  <c:v>-9</c:v>
                </c:pt>
                <c:pt idx="127">
                  <c:v>-7</c:v>
                </c:pt>
                <c:pt idx="128">
                  <c:v>-8</c:v>
                </c:pt>
                <c:pt idx="129">
                  <c:v>-13</c:v>
                </c:pt>
                <c:pt idx="130">
                  <c:v>-8</c:v>
                </c:pt>
                <c:pt idx="131">
                  <c:v>-1</c:v>
                </c:pt>
                <c:pt idx="132">
                  <c:v>-10</c:v>
                </c:pt>
                <c:pt idx="133">
                  <c:v>-6</c:v>
                </c:pt>
                <c:pt idx="134">
                  <c:v>-6</c:v>
                </c:pt>
                <c:pt idx="135">
                  <c:v>-10</c:v>
                </c:pt>
                <c:pt idx="136">
                  <c:v>-1</c:v>
                </c:pt>
                <c:pt idx="137">
                  <c:v>-8</c:v>
                </c:pt>
                <c:pt idx="138">
                  <c:v>-3</c:v>
                </c:pt>
                <c:pt idx="139">
                  <c:v>-14</c:v>
                </c:pt>
                <c:pt idx="140">
                  <c:v>7</c:v>
                </c:pt>
                <c:pt idx="141">
                  <c:v>4</c:v>
                </c:pt>
                <c:pt idx="142">
                  <c:v>-8</c:v>
                </c:pt>
                <c:pt idx="143">
                  <c:v>-3</c:v>
                </c:pt>
                <c:pt idx="144">
                  <c:v>-4</c:v>
                </c:pt>
                <c:pt idx="145">
                  <c:v>-5</c:v>
                </c:pt>
                <c:pt idx="146">
                  <c:v>2</c:v>
                </c:pt>
                <c:pt idx="147">
                  <c:v>2</c:v>
                </c:pt>
                <c:pt idx="148">
                  <c:v>0</c:v>
                </c:pt>
                <c:pt idx="149">
                  <c:v>-6</c:v>
                </c:pt>
                <c:pt idx="150">
                  <c:v>4</c:v>
                </c:pt>
                <c:pt idx="151">
                  <c:v>-9</c:v>
                </c:pt>
                <c:pt idx="152">
                  <c:v>1</c:v>
                </c:pt>
                <c:pt idx="153">
                  <c:v>-12</c:v>
                </c:pt>
                <c:pt idx="154">
                  <c:v>7</c:v>
                </c:pt>
                <c:pt idx="155">
                  <c:v>-8</c:v>
                </c:pt>
                <c:pt idx="156">
                  <c:v>-1</c:v>
                </c:pt>
                <c:pt idx="157">
                  <c:v>-2</c:v>
                </c:pt>
                <c:pt idx="158">
                  <c:v>-3</c:v>
                </c:pt>
                <c:pt idx="159">
                  <c:v>-3</c:v>
                </c:pt>
                <c:pt idx="160">
                  <c:v>-14</c:v>
                </c:pt>
                <c:pt idx="161">
                  <c:v>-12</c:v>
                </c:pt>
                <c:pt idx="162">
                  <c:v>-3</c:v>
                </c:pt>
                <c:pt idx="163">
                  <c:v>5</c:v>
                </c:pt>
                <c:pt idx="164">
                  <c:v>-9</c:v>
                </c:pt>
                <c:pt idx="165">
                  <c:v>1</c:v>
                </c:pt>
                <c:pt idx="166">
                  <c:v>2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4</c:v>
                </c:pt>
                <c:pt idx="172">
                  <c:v>-4</c:v>
                </c:pt>
                <c:pt idx="173">
                  <c:v>6</c:v>
                </c:pt>
                <c:pt idx="174">
                  <c:v>-7</c:v>
                </c:pt>
                <c:pt idx="175">
                  <c:v>-5</c:v>
                </c:pt>
                <c:pt idx="176">
                  <c:v>-12</c:v>
                </c:pt>
                <c:pt idx="177">
                  <c:v>5</c:v>
                </c:pt>
                <c:pt idx="178">
                  <c:v>3</c:v>
                </c:pt>
                <c:pt idx="179">
                  <c:v>4</c:v>
                </c:pt>
                <c:pt idx="180">
                  <c:v>-3</c:v>
                </c:pt>
                <c:pt idx="181">
                  <c:v>9</c:v>
                </c:pt>
                <c:pt idx="182">
                  <c:v>-11</c:v>
                </c:pt>
                <c:pt idx="183">
                  <c:v>-4</c:v>
                </c:pt>
                <c:pt idx="184">
                  <c:v>3</c:v>
                </c:pt>
                <c:pt idx="185">
                  <c:v>-11</c:v>
                </c:pt>
                <c:pt idx="186">
                  <c:v>-1</c:v>
                </c:pt>
                <c:pt idx="187">
                  <c:v>3</c:v>
                </c:pt>
                <c:pt idx="188">
                  <c:v>-2</c:v>
                </c:pt>
                <c:pt idx="189">
                  <c:v>-4</c:v>
                </c:pt>
                <c:pt idx="190">
                  <c:v>-6</c:v>
                </c:pt>
                <c:pt idx="191">
                  <c:v>1</c:v>
                </c:pt>
                <c:pt idx="192">
                  <c:v>-1</c:v>
                </c:pt>
                <c:pt idx="193">
                  <c:v>-2</c:v>
                </c:pt>
                <c:pt idx="194">
                  <c:v>-2</c:v>
                </c:pt>
                <c:pt idx="195">
                  <c:v>5</c:v>
                </c:pt>
                <c:pt idx="196">
                  <c:v>-3</c:v>
                </c:pt>
                <c:pt idx="197">
                  <c:v>4</c:v>
                </c:pt>
                <c:pt idx="198">
                  <c:v>-4</c:v>
                </c:pt>
                <c:pt idx="199">
                  <c:v>-3</c:v>
                </c:pt>
                <c:pt idx="200">
                  <c:v>-9</c:v>
                </c:pt>
                <c:pt idx="201">
                  <c:v>-4</c:v>
                </c:pt>
                <c:pt idx="202">
                  <c:v>7</c:v>
                </c:pt>
                <c:pt idx="203">
                  <c:v>10</c:v>
                </c:pt>
                <c:pt idx="204">
                  <c:v>-6</c:v>
                </c:pt>
                <c:pt idx="205">
                  <c:v>-1</c:v>
                </c:pt>
                <c:pt idx="206">
                  <c:v>2</c:v>
                </c:pt>
                <c:pt idx="207">
                  <c:v>1</c:v>
                </c:pt>
                <c:pt idx="208">
                  <c:v>5</c:v>
                </c:pt>
                <c:pt idx="209">
                  <c:v>13</c:v>
                </c:pt>
                <c:pt idx="210">
                  <c:v>11</c:v>
                </c:pt>
                <c:pt idx="211">
                  <c:v>1</c:v>
                </c:pt>
                <c:pt idx="212">
                  <c:v>14</c:v>
                </c:pt>
                <c:pt idx="213">
                  <c:v>6</c:v>
                </c:pt>
                <c:pt idx="214">
                  <c:v>17</c:v>
                </c:pt>
                <c:pt idx="215">
                  <c:v>4</c:v>
                </c:pt>
                <c:pt idx="216">
                  <c:v>-2</c:v>
                </c:pt>
                <c:pt idx="217">
                  <c:v>10</c:v>
                </c:pt>
                <c:pt idx="218">
                  <c:v>8</c:v>
                </c:pt>
                <c:pt idx="219">
                  <c:v>8</c:v>
                </c:pt>
                <c:pt idx="220">
                  <c:v>16</c:v>
                </c:pt>
                <c:pt idx="221">
                  <c:v>7</c:v>
                </c:pt>
                <c:pt idx="222">
                  <c:v>16</c:v>
                </c:pt>
                <c:pt idx="223">
                  <c:v>13</c:v>
                </c:pt>
                <c:pt idx="224">
                  <c:v>6</c:v>
                </c:pt>
                <c:pt idx="225">
                  <c:v>1</c:v>
                </c:pt>
                <c:pt idx="226">
                  <c:v>14</c:v>
                </c:pt>
                <c:pt idx="227">
                  <c:v>16</c:v>
                </c:pt>
                <c:pt idx="228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6-4B1E-99E9-68809AF99374}"/>
            </c:ext>
          </c:extLst>
        </c:ser>
        <c:ser>
          <c:idx val="1"/>
          <c:order val="1"/>
          <c:tx>
            <c:strRef>
              <c:f>'tab3'!$C$1</c:f>
              <c:strCache>
                <c:ptCount val="1"/>
                <c:pt idx="0">
                  <c:v>Forecast(anomaly SE HISTALP)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'tab3'!$A$2:$A$288</c:f>
              <c:numCache>
                <c:formatCode>General</c:formatCode>
                <c:ptCount val="287"/>
                <c:pt idx="0">
                  <c:v>1780</c:v>
                </c:pt>
                <c:pt idx="1">
                  <c:v>1781</c:v>
                </c:pt>
                <c:pt idx="2">
                  <c:v>1782</c:v>
                </c:pt>
                <c:pt idx="3">
                  <c:v>1783</c:v>
                </c:pt>
                <c:pt idx="4">
                  <c:v>1784</c:v>
                </c:pt>
                <c:pt idx="5">
                  <c:v>1785</c:v>
                </c:pt>
                <c:pt idx="6">
                  <c:v>1786</c:v>
                </c:pt>
                <c:pt idx="7">
                  <c:v>1787</c:v>
                </c:pt>
                <c:pt idx="8">
                  <c:v>1788</c:v>
                </c:pt>
                <c:pt idx="9">
                  <c:v>1789</c:v>
                </c:pt>
                <c:pt idx="10">
                  <c:v>1790</c:v>
                </c:pt>
                <c:pt idx="11">
                  <c:v>1791</c:v>
                </c:pt>
                <c:pt idx="12">
                  <c:v>1792</c:v>
                </c:pt>
                <c:pt idx="13">
                  <c:v>1793</c:v>
                </c:pt>
                <c:pt idx="14">
                  <c:v>1794</c:v>
                </c:pt>
                <c:pt idx="15">
                  <c:v>1795</c:v>
                </c:pt>
                <c:pt idx="16">
                  <c:v>1796</c:v>
                </c:pt>
                <c:pt idx="17">
                  <c:v>1797</c:v>
                </c:pt>
                <c:pt idx="18">
                  <c:v>1798</c:v>
                </c:pt>
                <c:pt idx="19">
                  <c:v>1799</c:v>
                </c:pt>
                <c:pt idx="20">
                  <c:v>1800</c:v>
                </c:pt>
                <c:pt idx="21">
                  <c:v>1801</c:v>
                </c:pt>
                <c:pt idx="22">
                  <c:v>1802</c:v>
                </c:pt>
                <c:pt idx="23">
                  <c:v>1803</c:v>
                </c:pt>
                <c:pt idx="24">
                  <c:v>1804</c:v>
                </c:pt>
                <c:pt idx="25">
                  <c:v>1805</c:v>
                </c:pt>
                <c:pt idx="26">
                  <c:v>1806</c:v>
                </c:pt>
                <c:pt idx="27">
                  <c:v>1807</c:v>
                </c:pt>
                <c:pt idx="28">
                  <c:v>1808</c:v>
                </c:pt>
                <c:pt idx="29">
                  <c:v>1809</c:v>
                </c:pt>
                <c:pt idx="30">
                  <c:v>1810</c:v>
                </c:pt>
                <c:pt idx="31">
                  <c:v>1811</c:v>
                </c:pt>
                <c:pt idx="32">
                  <c:v>1812</c:v>
                </c:pt>
                <c:pt idx="33">
                  <c:v>1813</c:v>
                </c:pt>
                <c:pt idx="34">
                  <c:v>1814</c:v>
                </c:pt>
                <c:pt idx="35">
                  <c:v>1815</c:v>
                </c:pt>
                <c:pt idx="36">
                  <c:v>1816</c:v>
                </c:pt>
                <c:pt idx="37">
                  <c:v>1817</c:v>
                </c:pt>
                <c:pt idx="38">
                  <c:v>1818</c:v>
                </c:pt>
                <c:pt idx="39">
                  <c:v>1819</c:v>
                </c:pt>
                <c:pt idx="40">
                  <c:v>1820</c:v>
                </c:pt>
                <c:pt idx="41">
                  <c:v>1821</c:v>
                </c:pt>
                <c:pt idx="42">
                  <c:v>1822</c:v>
                </c:pt>
                <c:pt idx="43">
                  <c:v>1823</c:v>
                </c:pt>
                <c:pt idx="44">
                  <c:v>1824</c:v>
                </c:pt>
                <c:pt idx="45">
                  <c:v>1825</c:v>
                </c:pt>
                <c:pt idx="46">
                  <c:v>1826</c:v>
                </c:pt>
                <c:pt idx="47">
                  <c:v>1827</c:v>
                </c:pt>
                <c:pt idx="48">
                  <c:v>1828</c:v>
                </c:pt>
                <c:pt idx="49">
                  <c:v>1829</c:v>
                </c:pt>
                <c:pt idx="50">
                  <c:v>1830</c:v>
                </c:pt>
                <c:pt idx="51">
                  <c:v>1831</c:v>
                </c:pt>
                <c:pt idx="52">
                  <c:v>1832</c:v>
                </c:pt>
                <c:pt idx="53">
                  <c:v>1833</c:v>
                </c:pt>
                <c:pt idx="54">
                  <c:v>1834</c:v>
                </c:pt>
                <c:pt idx="55">
                  <c:v>1835</c:v>
                </c:pt>
                <c:pt idx="56">
                  <c:v>1836</c:v>
                </c:pt>
                <c:pt idx="57">
                  <c:v>1837</c:v>
                </c:pt>
                <c:pt idx="58">
                  <c:v>1838</c:v>
                </c:pt>
                <c:pt idx="59">
                  <c:v>1839</c:v>
                </c:pt>
                <c:pt idx="60">
                  <c:v>1840</c:v>
                </c:pt>
                <c:pt idx="61">
                  <c:v>1841</c:v>
                </c:pt>
                <c:pt idx="62">
                  <c:v>1842</c:v>
                </c:pt>
                <c:pt idx="63">
                  <c:v>1843</c:v>
                </c:pt>
                <c:pt idx="64">
                  <c:v>1844</c:v>
                </c:pt>
                <c:pt idx="65">
                  <c:v>1845</c:v>
                </c:pt>
                <c:pt idx="66">
                  <c:v>1846</c:v>
                </c:pt>
                <c:pt idx="67">
                  <c:v>1847</c:v>
                </c:pt>
                <c:pt idx="68">
                  <c:v>1848</c:v>
                </c:pt>
                <c:pt idx="69">
                  <c:v>1849</c:v>
                </c:pt>
                <c:pt idx="70">
                  <c:v>1850</c:v>
                </c:pt>
                <c:pt idx="71">
                  <c:v>1851</c:v>
                </c:pt>
                <c:pt idx="72">
                  <c:v>1852</c:v>
                </c:pt>
                <c:pt idx="73">
                  <c:v>1853</c:v>
                </c:pt>
                <c:pt idx="74">
                  <c:v>1854</c:v>
                </c:pt>
                <c:pt idx="75">
                  <c:v>1855</c:v>
                </c:pt>
                <c:pt idx="76">
                  <c:v>1856</c:v>
                </c:pt>
                <c:pt idx="77">
                  <c:v>1857</c:v>
                </c:pt>
                <c:pt idx="78">
                  <c:v>1858</c:v>
                </c:pt>
                <c:pt idx="79">
                  <c:v>1859</c:v>
                </c:pt>
                <c:pt idx="80">
                  <c:v>1860</c:v>
                </c:pt>
                <c:pt idx="81">
                  <c:v>1861</c:v>
                </c:pt>
                <c:pt idx="82">
                  <c:v>1862</c:v>
                </c:pt>
                <c:pt idx="83">
                  <c:v>1863</c:v>
                </c:pt>
                <c:pt idx="84">
                  <c:v>1864</c:v>
                </c:pt>
                <c:pt idx="85">
                  <c:v>1865</c:v>
                </c:pt>
                <c:pt idx="86">
                  <c:v>1866</c:v>
                </c:pt>
                <c:pt idx="87">
                  <c:v>1867</c:v>
                </c:pt>
                <c:pt idx="88">
                  <c:v>1868</c:v>
                </c:pt>
                <c:pt idx="89">
                  <c:v>1869</c:v>
                </c:pt>
                <c:pt idx="90">
                  <c:v>1870</c:v>
                </c:pt>
                <c:pt idx="91">
                  <c:v>1871</c:v>
                </c:pt>
                <c:pt idx="92">
                  <c:v>1872</c:v>
                </c:pt>
                <c:pt idx="93">
                  <c:v>1873</c:v>
                </c:pt>
                <c:pt idx="94">
                  <c:v>1874</c:v>
                </c:pt>
                <c:pt idx="95">
                  <c:v>1875</c:v>
                </c:pt>
                <c:pt idx="96">
                  <c:v>1876</c:v>
                </c:pt>
                <c:pt idx="97">
                  <c:v>1877</c:v>
                </c:pt>
                <c:pt idx="98">
                  <c:v>1878</c:v>
                </c:pt>
                <c:pt idx="99">
                  <c:v>1879</c:v>
                </c:pt>
                <c:pt idx="100">
                  <c:v>1880</c:v>
                </c:pt>
                <c:pt idx="101">
                  <c:v>1881</c:v>
                </c:pt>
                <c:pt idx="102">
                  <c:v>1882</c:v>
                </c:pt>
                <c:pt idx="103">
                  <c:v>1883</c:v>
                </c:pt>
                <c:pt idx="104">
                  <c:v>1884</c:v>
                </c:pt>
                <c:pt idx="105">
                  <c:v>1885</c:v>
                </c:pt>
                <c:pt idx="106">
                  <c:v>1886</c:v>
                </c:pt>
                <c:pt idx="107">
                  <c:v>1887</c:v>
                </c:pt>
                <c:pt idx="108">
                  <c:v>1888</c:v>
                </c:pt>
                <c:pt idx="109">
                  <c:v>1889</c:v>
                </c:pt>
                <c:pt idx="110">
                  <c:v>1890</c:v>
                </c:pt>
                <c:pt idx="111">
                  <c:v>1891</c:v>
                </c:pt>
                <c:pt idx="112">
                  <c:v>1892</c:v>
                </c:pt>
                <c:pt idx="113">
                  <c:v>1893</c:v>
                </c:pt>
                <c:pt idx="114">
                  <c:v>1894</c:v>
                </c:pt>
                <c:pt idx="115">
                  <c:v>1895</c:v>
                </c:pt>
                <c:pt idx="116">
                  <c:v>1896</c:v>
                </c:pt>
                <c:pt idx="117">
                  <c:v>1897</c:v>
                </c:pt>
                <c:pt idx="118">
                  <c:v>1898</c:v>
                </c:pt>
                <c:pt idx="119">
                  <c:v>1899</c:v>
                </c:pt>
                <c:pt idx="120">
                  <c:v>1900</c:v>
                </c:pt>
                <c:pt idx="121">
                  <c:v>1901</c:v>
                </c:pt>
                <c:pt idx="122">
                  <c:v>1902</c:v>
                </c:pt>
                <c:pt idx="123">
                  <c:v>1903</c:v>
                </c:pt>
                <c:pt idx="124">
                  <c:v>1904</c:v>
                </c:pt>
                <c:pt idx="125">
                  <c:v>1905</c:v>
                </c:pt>
                <c:pt idx="126">
                  <c:v>1906</c:v>
                </c:pt>
                <c:pt idx="127">
                  <c:v>1907</c:v>
                </c:pt>
                <c:pt idx="128">
                  <c:v>1908</c:v>
                </c:pt>
                <c:pt idx="129">
                  <c:v>1909</c:v>
                </c:pt>
                <c:pt idx="130">
                  <c:v>1910</c:v>
                </c:pt>
                <c:pt idx="131">
                  <c:v>1911</c:v>
                </c:pt>
                <c:pt idx="132">
                  <c:v>1912</c:v>
                </c:pt>
                <c:pt idx="133">
                  <c:v>1913</c:v>
                </c:pt>
                <c:pt idx="134">
                  <c:v>1914</c:v>
                </c:pt>
                <c:pt idx="135">
                  <c:v>1915</c:v>
                </c:pt>
                <c:pt idx="136">
                  <c:v>1916</c:v>
                </c:pt>
                <c:pt idx="137">
                  <c:v>1917</c:v>
                </c:pt>
                <c:pt idx="138">
                  <c:v>1918</c:v>
                </c:pt>
                <c:pt idx="139">
                  <c:v>1919</c:v>
                </c:pt>
                <c:pt idx="140">
                  <c:v>1920</c:v>
                </c:pt>
                <c:pt idx="141">
                  <c:v>1921</c:v>
                </c:pt>
                <c:pt idx="142">
                  <c:v>1922</c:v>
                </c:pt>
                <c:pt idx="143">
                  <c:v>1923</c:v>
                </c:pt>
                <c:pt idx="144">
                  <c:v>1924</c:v>
                </c:pt>
                <c:pt idx="145">
                  <c:v>1925</c:v>
                </c:pt>
                <c:pt idx="146">
                  <c:v>1926</c:v>
                </c:pt>
                <c:pt idx="147">
                  <c:v>1927</c:v>
                </c:pt>
                <c:pt idx="148">
                  <c:v>1928</c:v>
                </c:pt>
                <c:pt idx="149">
                  <c:v>1929</c:v>
                </c:pt>
                <c:pt idx="150">
                  <c:v>1930</c:v>
                </c:pt>
                <c:pt idx="151">
                  <c:v>1931</c:v>
                </c:pt>
                <c:pt idx="152">
                  <c:v>1932</c:v>
                </c:pt>
                <c:pt idx="153">
                  <c:v>1933</c:v>
                </c:pt>
                <c:pt idx="154">
                  <c:v>1934</c:v>
                </c:pt>
                <c:pt idx="155">
                  <c:v>1935</c:v>
                </c:pt>
                <c:pt idx="156">
                  <c:v>1936</c:v>
                </c:pt>
                <c:pt idx="157">
                  <c:v>1937</c:v>
                </c:pt>
                <c:pt idx="158">
                  <c:v>1938</c:v>
                </c:pt>
                <c:pt idx="159">
                  <c:v>1939</c:v>
                </c:pt>
                <c:pt idx="160">
                  <c:v>1940</c:v>
                </c:pt>
                <c:pt idx="161">
                  <c:v>1941</c:v>
                </c:pt>
                <c:pt idx="162">
                  <c:v>1942</c:v>
                </c:pt>
                <c:pt idx="163">
                  <c:v>1943</c:v>
                </c:pt>
                <c:pt idx="164">
                  <c:v>1944</c:v>
                </c:pt>
                <c:pt idx="165">
                  <c:v>1945</c:v>
                </c:pt>
                <c:pt idx="166">
                  <c:v>1946</c:v>
                </c:pt>
                <c:pt idx="167">
                  <c:v>1947</c:v>
                </c:pt>
                <c:pt idx="168">
                  <c:v>1948</c:v>
                </c:pt>
                <c:pt idx="169">
                  <c:v>1949</c:v>
                </c:pt>
                <c:pt idx="170">
                  <c:v>1950</c:v>
                </c:pt>
                <c:pt idx="171">
                  <c:v>1951</c:v>
                </c:pt>
                <c:pt idx="172">
                  <c:v>1952</c:v>
                </c:pt>
                <c:pt idx="173">
                  <c:v>1953</c:v>
                </c:pt>
                <c:pt idx="174">
                  <c:v>1954</c:v>
                </c:pt>
                <c:pt idx="175">
                  <c:v>1955</c:v>
                </c:pt>
                <c:pt idx="176">
                  <c:v>1956</c:v>
                </c:pt>
                <c:pt idx="177">
                  <c:v>1957</c:v>
                </c:pt>
                <c:pt idx="178">
                  <c:v>1958</c:v>
                </c:pt>
                <c:pt idx="179">
                  <c:v>1959</c:v>
                </c:pt>
                <c:pt idx="180">
                  <c:v>1960</c:v>
                </c:pt>
                <c:pt idx="181">
                  <c:v>1961</c:v>
                </c:pt>
                <c:pt idx="182">
                  <c:v>1962</c:v>
                </c:pt>
                <c:pt idx="183">
                  <c:v>1963</c:v>
                </c:pt>
                <c:pt idx="184">
                  <c:v>1964</c:v>
                </c:pt>
                <c:pt idx="185">
                  <c:v>1965</c:v>
                </c:pt>
                <c:pt idx="186">
                  <c:v>1966</c:v>
                </c:pt>
                <c:pt idx="187">
                  <c:v>1967</c:v>
                </c:pt>
                <c:pt idx="188">
                  <c:v>1968</c:v>
                </c:pt>
                <c:pt idx="189">
                  <c:v>1969</c:v>
                </c:pt>
                <c:pt idx="190">
                  <c:v>1970</c:v>
                </c:pt>
                <c:pt idx="191">
                  <c:v>1971</c:v>
                </c:pt>
                <c:pt idx="192">
                  <c:v>1972</c:v>
                </c:pt>
                <c:pt idx="193">
                  <c:v>1973</c:v>
                </c:pt>
                <c:pt idx="194">
                  <c:v>1974</c:v>
                </c:pt>
                <c:pt idx="195">
                  <c:v>1975</c:v>
                </c:pt>
                <c:pt idx="196">
                  <c:v>1976</c:v>
                </c:pt>
                <c:pt idx="197">
                  <c:v>1977</c:v>
                </c:pt>
                <c:pt idx="198">
                  <c:v>1978</c:v>
                </c:pt>
                <c:pt idx="199">
                  <c:v>1979</c:v>
                </c:pt>
                <c:pt idx="200">
                  <c:v>1980</c:v>
                </c:pt>
                <c:pt idx="201">
                  <c:v>1981</c:v>
                </c:pt>
                <c:pt idx="202">
                  <c:v>1982</c:v>
                </c:pt>
                <c:pt idx="203">
                  <c:v>1983</c:v>
                </c:pt>
                <c:pt idx="204">
                  <c:v>1984</c:v>
                </c:pt>
                <c:pt idx="205">
                  <c:v>1985</c:v>
                </c:pt>
                <c:pt idx="206">
                  <c:v>1986</c:v>
                </c:pt>
                <c:pt idx="207">
                  <c:v>1987</c:v>
                </c:pt>
                <c:pt idx="208">
                  <c:v>1988</c:v>
                </c:pt>
                <c:pt idx="209">
                  <c:v>1989</c:v>
                </c:pt>
                <c:pt idx="210">
                  <c:v>1990</c:v>
                </c:pt>
                <c:pt idx="211">
                  <c:v>1991</c:v>
                </c:pt>
                <c:pt idx="212">
                  <c:v>1992</c:v>
                </c:pt>
                <c:pt idx="213">
                  <c:v>1993</c:v>
                </c:pt>
                <c:pt idx="214">
                  <c:v>1994</c:v>
                </c:pt>
                <c:pt idx="215">
                  <c:v>1995</c:v>
                </c:pt>
                <c:pt idx="216">
                  <c:v>1996</c:v>
                </c:pt>
                <c:pt idx="217">
                  <c:v>1997</c:v>
                </c:pt>
                <c:pt idx="218">
                  <c:v>1998</c:v>
                </c:pt>
                <c:pt idx="219">
                  <c:v>1999</c:v>
                </c:pt>
                <c:pt idx="220">
                  <c:v>2000</c:v>
                </c:pt>
                <c:pt idx="221">
                  <c:v>2001</c:v>
                </c:pt>
                <c:pt idx="222">
                  <c:v>2002</c:v>
                </c:pt>
                <c:pt idx="223">
                  <c:v>2003</c:v>
                </c:pt>
                <c:pt idx="224">
                  <c:v>2004</c:v>
                </c:pt>
                <c:pt idx="225">
                  <c:v>2005</c:v>
                </c:pt>
                <c:pt idx="226">
                  <c:v>2006</c:v>
                </c:pt>
                <c:pt idx="227">
                  <c:v>2007</c:v>
                </c:pt>
                <c:pt idx="228">
                  <c:v>2008</c:v>
                </c:pt>
                <c:pt idx="229">
                  <c:v>2009</c:v>
                </c:pt>
                <c:pt idx="230">
                  <c:v>2010</c:v>
                </c:pt>
                <c:pt idx="231">
                  <c:v>2011</c:v>
                </c:pt>
                <c:pt idx="232">
                  <c:v>2012</c:v>
                </c:pt>
                <c:pt idx="233">
                  <c:v>2013</c:v>
                </c:pt>
                <c:pt idx="234">
                  <c:v>2014</c:v>
                </c:pt>
                <c:pt idx="235">
                  <c:v>2015</c:v>
                </c:pt>
                <c:pt idx="236">
                  <c:v>2016</c:v>
                </c:pt>
                <c:pt idx="237">
                  <c:v>2017</c:v>
                </c:pt>
                <c:pt idx="238">
                  <c:v>2018</c:v>
                </c:pt>
                <c:pt idx="239">
                  <c:v>2019</c:v>
                </c:pt>
                <c:pt idx="240">
                  <c:v>2020</c:v>
                </c:pt>
                <c:pt idx="241">
                  <c:v>2021</c:v>
                </c:pt>
                <c:pt idx="242">
                  <c:v>2022</c:v>
                </c:pt>
                <c:pt idx="243">
                  <c:v>2023</c:v>
                </c:pt>
                <c:pt idx="244">
                  <c:v>2024</c:v>
                </c:pt>
                <c:pt idx="245">
                  <c:v>2025</c:v>
                </c:pt>
                <c:pt idx="246">
                  <c:v>2026</c:v>
                </c:pt>
                <c:pt idx="247">
                  <c:v>2027</c:v>
                </c:pt>
                <c:pt idx="248">
                  <c:v>2028</c:v>
                </c:pt>
                <c:pt idx="249">
                  <c:v>2029</c:v>
                </c:pt>
                <c:pt idx="250">
                  <c:v>2030</c:v>
                </c:pt>
                <c:pt idx="251">
                  <c:v>2031</c:v>
                </c:pt>
                <c:pt idx="252">
                  <c:v>2032</c:v>
                </c:pt>
                <c:pt idx="253">
                  <c:v>2033</c:v>
                </c:pt>
                <c:pt idx="254">
                  <c:v>2034</c:v>
                </c:pt>
                <c:pt idx="255">
                  <c:v>2035</c:v>
                </c:pt>
                <c:pt idx="256">
                  <c:v>2036</c:v>
                </c:pt>
                <c:pt idx="257">
                  <c:v>2037</c:v>
                </c:pt>
                <c:pt idx="258">
                  <c:v>2038</c:v>
                </c:pt>
                <c:pt idx="259">
                  <c:v>2039</c:v>
                </c:pt>
                <c:pt idx="260">
                  <c:v>2040</c:v>
                </c:pt>
                <c:pt idx="261">
                  <c:v>2041</c:v>
                </c:pt>
                <c:pt idx="262">
                  <c:v>2042</c:v>
                </c:pt>
                <c:pt idx="263">
                  <c:v>2043</c:v>
                </c:pt>
                <c:pt idx="264">
                  <c:v>2044</c:v>
                </c:pt>
                <c:pt idx="265">
                  <c:v>2045</c:v>
                </c:pt>
                <c:pt idx="266">
                  <c:v>2046</c:v>
                </c:pt>
                <c:pt idx="267">
                  <c:v>2047</c:v>
                </c:pt>
                <c:pt idx="268">
                  <c:v>2048</c:v>
                </c:pt>
                <c:pt idx="269">
                  <c:v>2049</c:v>
                </c:pt>
                <c:pt idx="270">
                  <c:v>2050</c:v>
                </c:pt>
                <c:pt idx="271">
                  <c:v>2051</c:v>
                </c:pt>
                <c:pt idx="272">
                  <c:v>2052</c:v>
                </c:pt>
                <c:pt idx="273">
                  <c:v>2053</c:v>
                </c:pt>
                <c:pt idx="274">
                  <c:v>2054</c:v>
                </c:pt>
                <c:pt idx="275">
                  <c:v>2055</c:v>
                </c:pt>
                <c:pt idx="276">
                  <c:v>2056</c:v>
                </c:pt>
                <c:pt idx="277">
                  <c:v>2057</c:v>
                </c:pt>
                <c:pt idx="278">
                  <c:v>2058</c:v>
                </c:pt>
                <c:pt idx="279">
                  <c:v>2059</c:v>
                </c:pt>
                <c:pt idx="280">
                  <c:v>2060</c:v>
                </c:pt>
                <c:pt idx="281">
                  <c:v>2061</c:v>
                </c:pt>
                <c:pt idx="282">
                  <c:v>2062</c:v>
                </c:pt>
                <c:pt idx="283">
                  <c:v>2063</c:v>
                </c:pt>
                <c:pt idx="284">
                  <c:v>2064</c:v>
                </c:pt>
                <c:pt idx="285">
                  <c:v>2065</c:v>
                </c:pt>
                <c:pt idx="286">
                  <c:v>2066</c:v>
                </c:pt>
              </c:numCache>
            </c:numRef>
          </c:cat>
          <c:val>
            <c:numRef>
              <c:f>'tab3'!$C$2:$C$288</c:f>
              <c:numCache>
                <c:formatCode>General</c:formatCode>
                <c:ptCount val="287"/>
                <c:pt idx="228" formatCode="0.00">
                  <c:v>12</c:v>
                </c:pt>
                <c:pt idx="229" formatCode="0.00">
                  <c:v>19.760905122962569</c:v>
                </c:pt>
                <c:pt idx="230" formatCode="0.00">
                  <c:v>2.9652557684261058</c:v>
                </c:pt>
                <c:pt idx="231" formatCode="0.00">
                  <c:v>15.24793055072162</c:v>
                </c:pt>
                <c:pt idx="232" formatCode="0.00">
                  <c:v>19.599692936931319</c:v>
                </c:pt>
                <c:pt idx="233" formatCode="0.00">
                  <c:v>20.014857626491938</c:v>
                </c:pt>
                <c:pt idx="234" formatCode="0.00">
                  <c:v>-1.511608886740154</c:v>
                </c:pt>
                <c:pt idx="235" formatCode="0.00">
                  <c:v>17.011669872908588</c:v>
                </c:pt>
                <c:pt idx="236" formatCode="0.00">
                  <c:v>16.580256321604786</c:v>
                </c:pt>
                <c:pt idx="237" formatCode="0.00">
                  <c:v>10.191761326209363</c:v>
                </c:pt>
                <c:pt idx="238" formatCode="0.00">
                  <c:v>17.843486748341238</c:v>
                </c:pt>
                <c:pt idx="239" formatCode="0.00">
                  <c:v>9.5282673763732468</c:v>
                </c:pt>
                <c:pt idx="240" formatCode="0.00">
                  <c:v>0.24636646463503986</c:v>
                </c:pt>
                <c:pt idx="241" formatCode="0.00">
                  <c:v>-3.0049090431035941</c:v>
                </c:pt>
                <c:pt idx="242" formatCode="0.00">
                  <c:v>16.770839810479487</c:v>
                </c:pt>
                <c:pt idx="243" formatCode="0.00">
                  <c:v>12.572536729279562</c:v>
                </c:pt>
                <c:pt idx="244" formatCode="0.00">
                  <c:v>5.3998520987371572</c:v>
                </c:pt>
                <c:pt idx="245" formatCode="0.00">
                  <c:v>2.247931980631428</c:v>
                </c:pt>
                <c:pt idx="246" formatCode="0.00">
                  <c:v>9.1140903993845086</c:v>
                </c:pt>
                <c:pt idx="247" formatCode="0.00">
                  <c:v>8.9960352317727903</c:v>
                </c:pt>
                <c:pt idx="248" formatCode="0.00">
                  <c:v>3.8953827804813983</c:v>
                </c:pt>
                <c:pt idx="249" formatCode="0.00">
                  <c:v>-5.1928330181227116</c:v>
                </c:pt>
                <c:pt idx="250" formatCode="0.00">
                  <c:v>10.733837608704693</c:v>
                </c:pt>
                <c:pt idx="251" formatCode="0.00">
                  <c:v>3.6687979033413352</c:v>
                </c:pt>
                <c:pt idx="252" formatCode="0.00">
                  <c:v>8.6150591609260161</c:v>
                </c:pt>
                <c:pt idx="253" formatCode="0.00">
                  <c:v>-1.4264147538792926</c:v>
                </c:pt>
                <c:pt idx="254" formatCode="0.00">
                  <c:v>5.5419013722935784</c:v>
                </c:pt>
                <c:pt idx="255" formatCode="0.00">
                  <c:v>4.5177904414349976</c:v>
                </c:pt>
                <c:pt idx="256" formatCode="0.00">
                  <c:v>6.5007511590600036</c:v>
                </c:pt>
                <c:pt idx="257" formatCode="0.00">
                  <c:v>-4.5090147115163619</c:v>
                </c:pt>
                <c:pt idx="258" formatCode="0.00">
                  <c:v>-1.5120045233890238</c:v>
                </c:pt>
                <c:pt idx="259" formatCode="0.00">
                  <c:v>-2.5068126704021125</c:v>
                </c:pt>
                <c:pt idx="260" formatCode="0.00">
                  <c:v>-2.4977356220135487</c:v>
                </c:pt>
                <c:pt idx="261" formatCode="0.00">
                  <c:v>-0.48121741926418338</c:v>
                </c:pt>
                <c:pt idx="262" formatCode="0.00">
                  <c:v>3.5401765264215106</c:v>
                </c:pt>
                <c:pt idx="263" formatCode="0.00">
                  <c:v>4.5643391356852465</c:v>
                </c:pt>
                <c:pt idx="264" formatCode="0.00">
                  <c:v>5.5903629351076516</c:v>
                </c:pt>
                <c:pt idx="265" formatCode="0.00">
                  <c:v>1.6194326707544677</c:v>
                </c:pt>
                <c:pt idx="266" formatCode="0.00">
                  <c:v>-0.34874176518470001</c:v>
                </c:pt>
                <c:pt idx="267" formatCode="0.00">
                  <c:v>9.682727441099054</c:v>
                </c:pt>
                <c:pt idx="268" formatCode="0.00">
                  <c:v>15.716931345058175</c:v>
                </c:pt>
                <c:pt idx="269" formatCode="0.00">
                  <c:v>9.7525808285688704</c:v>
                </c:pt>
                <c:pt idx="270" formatCode="0.00">
                  <c:v>11.790395906406832</c:v>
                </c:pt>
                <c:pt idx="271" formatCode="0.00">
                  <c:v>-3.1708392403908103</c:v>
                </c:pt>
                <c:pt idx="272" formatCode="0.00">
                  <c:v>1.8704818680006676</c:v>
                </c:pt>
                <c:pt idx="273" formatCode="0.00">
                  <c:v>5.9114158405016557</c:v>
                </c:pt>
                <c:pt idx="274" formatCode="0.00">
                  <c:v>8.9564006789430639</c:v>
                </c:pt>
                <c:pt idx="275" formatCode="0.00">
                  <c:v>1.9932007734393409E-3</c:v>
                </c:pt>
                <c:pt idx="276" formatCode="0.00">
                  <c:v>1.0478306006797524</c:v>
                </c:pt>
                <c:pt idx="277" formatCode="0.00">
                  <c:v>3.0965861090021978</c:v>
                </c:pt>
                <c:pt idx="278" formatCode="0.00">
                  <c:v>2.1481343816052023</c:v>
                </c:pt>
                <c:pt idx="279" formatCode="0.00">
                  <c:v>-2.8028318506641998</c:v>
                </c:pt>
                <c:pt idx="280" formatCode="0.00">
                  <c:v>2.24800505112787</c:v>
                </c:pt>
                <c:pt idx="281" formatCode="0.00">
                  <c:v>9.3004391588878317</c:v>
                </c:pt>
                <c:pt idx="282" formatCode="0.00">
                  <c:v>0.35533354012549978</c:v>
                </c:pt>
                <c:pt idx="283" formatCode="0.00">
                  <c:v>4.4134624953262271</c:v>
                </c:pt>
                <c:pt idx="284" formatCode="0.00">
                  <c:v>4.4735096603528719</c:v>
                </c:pt>
                <c:pt idx="285" formatCode="0.00">
                  <c:v>0.53682338927217721</c:v>
                </c:pt>
                <c:pt idx="286" formatCode="0.00">
                  <c:v>9.5993856008469862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6-4B1E-99E9-68809AF99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221848"/>
        <c:axId val="514218568"/>
      </c:lineChart>
      <c:catAx>
        <c:axId val="514221848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4218568"/>
        <c:crosses val="autoZero"/>
        <c:auto val="1"/>
        <c:lblAlgn val="ctr"/>
        <c:lblOffset val="100"/>
        <c:noMultiLvlLbl val="0"/>
      </c:catAx>
      <c:valAx>
        <c:axId val="514218568"/>
        <c:scaling>
          <c:orientation val="minMax"/>
          <c:max val="2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Cyrl-RS" sz="1000" b="0" i="0" u="none" strike="noStrike" baseline="0">
                    <a:effectLst/>
                  </a:rPr>
                  <a:t>℃</a:t>
                </a:r>
                <a:endParaRPr lang="en-CA"/>
              </a:p>
            </c:rich>
          </c:tx>
          <c:layout>
            <c:manualLayout>
              <c:xMode val="edge"/>
              <c:yMode val="edge"/>
              <c:x val="2.1942562116811875E-2"/>
              <c:y val="0.2906012884753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4221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климатска варијабилност у Српској</a:t>
            </a:r>
          </a:p>
          <a:p>
            <a:pPr>
              <a:defRPr/>
            </a:pPr>
            <a:r>
              <a:rPr lang="sr-Latn-RS"/>
              <a:t>1775-2021</a:t>
            </a:r>
          </a:p>
          <a:p>
            <a:pPr>
              <a:defRPr/>
            </a:pPr>
            <a:r>
              <a:rPr lang="sr-Cyrl-RS">
                <a:solidFill>
                  <a:srgbClr val="0070C0"/>
                </a:solidFill>
              </a:rPr>
              <a:t>Тср/</a:t>
            </a:r>
            <a:r>
              <a:rPr lang="en-US">
                <a:solidFill>
                  <a:srgbClr val="0070C0"/>
                </a:solidFill>
              </a:rPr>
              <a:t>50</a:t>
            </a:r>
            <a:r>
              <a:rPr lang="sr-Cyrl-RS">
                <a:solidFill>
                  <a:srgbClr val="0070C0"/>
                </a:solidFill>
              </a:rPr>
              <a:t>-годишњи покретни средњак</a:t>
            </a:r>
            <a:endParaRPr lang="en-US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276019490619228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4.5133518162336725E-2"/>
          <c:y val="0.17171296296296296"/>
          <c:w val="0.91682516146477222"/>
          <c:h val="0.6056167979002624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gradFill>
                <a:gsLst>
                  <a:gs pos="97345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75000"/>
                    </a:schemeClr>
                  </a:gs>
                  <a:gs pos="58000">
                    <a:schemeClr val="accent6">
                      <a:lumMod val="50000"/>
                    </a:schemeClr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-2.5531912042004574E-2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2B9-40CD-ACB3-65412233DF11}"/>
                </c:ext>
              </c:extLst>
            </c:dLbl>
            <c:dLbl>
              <c:idx val="36"/>
              <c:layout>
                <c:manualLayout>
                  <c:x val="-3.3448311905508558E-2"/>
                  <c:y val="1.342281879194639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2B9-40CD-ACB3-65412233DF11}"/>
                </c:ext>
              </c:extLst>
            </c:dLbl>
            <c:dLbl>
              <c:idx val="128"/>
              <c:layout>
                <c:manualLayout>
                  <c:x val="-2.9787230715672002E-2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2B9-40CD-ACB3-65412233DF11}"/>
                </c:ext>
              </c:extLst>
            </c:dLbl>
            <c:dLbl>
              <c:idx val="164"/>
              <c:layout>
                <c:manualLayout>
                  <c:x val="0"/>
                  <c:y val="4.0268456375838924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2B9-40CD-ACB3-65412233DF11}"/>
                </c:ext>
              </c:extLst>
            </c:dLbl>
            <c:dLbl>
              <c:idx val="196"/>
              <c:layout>
                <c:manualLayout>
                  <c:x val="-3.1205670273561147E-2"/>
                  <c:y val="-5.0925925925925972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2B9-40CD-ACB3-65412233DF11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'год-сез'!$B$53:$B$249</c:f>
              <c:numCache>
                <c:formatCode>General</c:formatCode>
                <c:ptCount val="197"/>
                <c:pt idx="0">
                  <c:v>1825</c:v>
                </c:pt>
                <c:pt idx="1">
                  <c:v>1826</c:v>
                </c:pt>
                <c:pt idx="2">
                  <c:v>1827</c:v>
                </c:pt>
                <c:pt idx="3">
                  <c:v>1828</c:v>
                </c:pt>
                <c:pt idx="4">
                  <c:v>1829</c:v>
                </c:pt>
                <c:pt idx="5">
                  <c:v>1830</c:v>
                </c:pt>
                <c:pt idx="6">
                  <c:v>1831</c:v>
                </c:pt>
                <c:pt idx="7">
                  <c:v>1832</c:v>
                </c:pt>
                <c:pt idx="8">
                  <c:v>1833</c:v>
                </c:pt>
                <c:pt idx="9">
                  <c:v>1834</c:v>
                </c:pt>
                <c:pt idx="10">
                  <c:v>1835</c:v>
                </c:pt>
                <c:pt idx="11">
                  <c:v>1836</c:v>
                </c:pt>
                <c:pt idx="12">
                  <c:v>1837</c:v>
                </c:pt>
                <c:pt idx="13">
                  <c:v>1838</c:v>
                </c:pt>
                <c:pt idx="14">
                  <c:v>1839</c:v>
                </c:pt>
                <c:pt idx="15">
                  <c:v>1840</c:v>
                </c:pt>
                <c:pt idx="16">
                  <c:v>1841</c:v>
                </c:pt>
                <c:pt idx="17">
                  <c:v>1842</c:v>
                </c:pt>
                <c:pt idx="18">
                  <c:v>1843</c:v>
                </c:pt>
                <c:pt idx="19">
                  <c:v>1844</c:v>
                </c:pt>
                <c:pt idx="20">
                  <c:v>1845</c:v>
                </c:pt>
                <c:pt idx="21">
                  <c:v>1846</c:v>
                </c:pt>
                <c:pt idx="22">
                  <c:v>1847</c:v>
                </c:pt>
                <c:pt idx="23">
                  <c:v>1848</c:v>
                </c:pt>
                <c:pt idx="24">
                  <c:v>1849</c:v>
                </c:pt>
                <c:pt idx="25">
                  <c:v>1850</c:v>
                </c:pt>
                <c:pt idx="26">
                  <c:v>1851</c:v>
                </c:pt>
                <c:pt idx="27">
                  <c:v>1852</c:v>
                </c:pt>
                <c:pt idx="28">
                  <c:v>1853</c:v>
                </c:pt>
                <c:pt idx="29">
                  <c:v>1854</c:v>
                </c:pt>
                <c:pt idx="30">
                  <c:v>1855</c:v>
                </c:pt>
                <c:pt idx="31">
                  <c:v>1856</c:v>
                </c:pt>
                <c:pt idx="32">
                  <c:v>1857</c:v>
                </c:pt>
                <c:pt idx="33">
                  <c:v>1858</c:v>
                </c:pt>
                <c:pt idx="34">
                  <c:v>1859</c:v>
                </c:pt>
                <c:pt idx="35">
                  <c:v>1860</c:v>
                </c:pt>
                <c:pt idx="36">
                  <c:v>1861</c:v>
                </c:pt>
                <c:pt idx="37">
                  <c:v>1862</c:v>
                </c:pt>
                <c:pt idx="38">
                  <c:v>1863</c:v>
                </c:pt>
                <c:pt idx="39">
                  <c:v>1864</c:v>
                </c:pt>
                <c:pt idx="40">
                  <c:v>1865</c:v>
                </c:pt>
                <c:pt idx="41">
                  <c:v>1866</c:v>
                </c:pt>
                <c:pt idx="42">
                  <c:v>1867</c:v>
                </c:pt>
                <c:pt idx="43">
                  <c:v>1868</c:v>
                </c:pt>
                <c:pt idx="44">
                  <c:v>1869</c:v>
                </c:pt>
                <c:pt idx="45">
                  <c:v>1870</c:v>
                </c:pt>
                <c:pt idx="46">
                  <c:v>1871</c:v>
                </c:pt>
                <c:pt idx="47">
                  <c:v>1872</c:v>
                </c:pt>
                <c:pt idx="48">
                  <c:v>1873</c:v>
                </c:pt>
                <c:pt idx="49">
                  <c:v>1874</c:v>
                </c:pt>
                <c:pt idx="50">
                  <c:v>1875</c:v>
                </c:pt>
                <c:pt idx="51">
                  <c:v>1876</c:v>
                </c:pt>
                <c:pt idx="52">
                  <c:v>1877</c:v>
                </c:pt>
                <c:pt idx="53">
                  <c:v>1878</c:v>
                </c:pt>
                <c:pt idx="54">
                  <c:v>1879</c:v>
                </c:pt>
                <c:pt idx="55">
                  <c:v>1880</c:v>
                </c:pt>
                <c:pt idx="56">
                  <c:v>1881</c:v>
                </c:pt>
                <c:pt idx="57">
                  <c:v>1882</c:v>
                </c:pt>
                <c:pt idx="58">
                  <c:v>1883</c:v>
                </c:pt>
                <c:pt idx="59">
                  <c:v>1884</c:v>
                </c:pt>
                <c:pt idx="60">
                  <c:v>1885</c:v>
                </c:pt>
                <c:pt idx="61">
                  <c:v>1886</c:v>
                </c:pt>
                <c:pt idx="62">
                  <c:v>1887</c:v>
                </c:pt>
                <c:pt idx="63">
                  <c:v>1888</c:v>
                </c:pt>
                <c:pt idx="64">
                  <c:v>1889</c:v>
                </c:pt>
                <c:pt idx="65">
                  <c:v>1890</c:v>
                </c:pt>
                <c:pt idx="66">
                  <c:v>1891</c:v>
                </c:pt>
                <c:pt idx="67">
                  <c:v>1892</c:v>
                </c:pt>
                <c:pt idx="68">
                  <c:v>1893</c:v>
                </c:pt>
                <c:pt idx="69">
                  <c:v>1894</c:v>
                </c:pt>
                <c:pt idx="70">
                  <c:v>1895</c:v>
                </c:pt>
                <c:pt idx="71">
                  <c:v>1896</c:v>
                </c:pt>
                <c:pt idx="72">
                  <c:v>1897</c:v>
                </c:pt>
                <c:pt idx="73">
                  <c:v>1898</c:v>
                </c:pt>
                <c:pt idx="74">
                  <c:v>1899</c:v>
                </c:pt>
                <c:pt idx="75">
                  <c:v>1900</c:v>
                </c:pt>
                <c:pt idx="76">
                  <c:v>1901</c:v>
                </c:pt>
                <c:pt idx="77">
                  <c:v>1902</c:v>
                </c:pt>
                <c:pt idx="78">
                  <c:v>1903</c:v>
                </c:pt>
                <c:pt idx="79">
                  <c:v>1904</c:v>
                </c:pt>
                <c:pt idx="80">
                  <c:v>1905</c:v>
                </c:pt>
                <c:pt idx="81">
                  <c:v>1906</c:v>
                </c:pt>
                <c:pt idx="82">
                  <c:v>1907</c:v>
                </c:pt>
                <c:pt idx="83">
                  <c:v>1908</c:v>
                </c:pt>
                <c:pt idx="84">
                  <c:v>1909</c:v>
                </c:pt>
                <c:pt idx="85">
                  <c:v>1910</c:v>
                </c:pt>
                <c:pt idx="86">
                  <c:v>1911</c:v>
                </c:pt>
                <c:pt idx="87">
                  <c:v>1912</c:v>
                </c:pt>
                <c:pt idx="88">
                  <c:v>1913</c:v>
                </c:pt>
                <c:pt idx="89">
                  <c:v>1914</c:v>
                </c:pt>
                <c:pt idx="90">
                  <c:v>1915</c:v>
                </c:pt>
                <c:pt idx="91">
                  <c:v>1916</c:v>
                </c:pt>
                <c:pt idx="92">
                  <c:v>1917</c:v>
                </c:pt>
                <c:pt idx="93">
                  <c:v>1918</c:v>
                </c:pt>
                <c:pt idx="94">
                  <c:v>1919</c:v>
                </c:pt>
                <c:pt idx="95">
                  <c:v>1920</c:v>
                </c:pt>
                <c:pt idx="96">
                  <c:v>1921</c:v>
                </c:pt>
                <c:pt idx="97">
                  <c:v>1922</c:v>
                </c:pt>
                <c:pt idx="98">
                  <c:v>1923</c:v>
                </c:pt>
                <c:pt idx="99">
                  <c:v>1924</c:v>
                </c:pt>
                <c:pt idx="100">
                  <c:v>1925</c:v>
                </c:pt>
                <c:pt idx="101">
                  <c:v>1926</c:v>
                </c:pt>
                <c:pt idx="102">
                  <c:v>1927</c:v>
                </c:pt>
                <c:pt idx="103">
                  <c:v>1928</c:v>
                </c:pt>
                <c:pt idx="104">
                  <c:v>1929</c:v>
                </c:pt>
                <c:pt idx="105">
                  <c:v>1930</c:v>
                </c:pt>
                <c:pt idx="106">
                  <c:v>1931</c:v>
                </c:pt>
                <c:pt idx="107">
                  <c:v>1932</c:v>
                </c:pt>
                <c:pt idx="108">
                  <c:v>1933</c:v>
                </c:pt>
                <c:pt idx="109">
                  <c:v>1934</c:v>
                </c:pt>
                <c:pt idx="110">
                  <c:v>1935</c:v>
                </c:pt>
                <c:pt idx="111">
                  <c:v>1936</c:v>
                </c:pt>
                <c:pt idx="112">
                  <c:v>1937</c:v>
                </c:pt>
                <c:pt idx="113">
                  <c:v>1938</c:v>
                </c:pt>
                <c:pt idx="114">
                  <c:v>1939</c:v>
                </c:pt>
                <c:pt idx="115">
                  <c:v>1940</c:v>
                </c:pt>
                <c:pt idx="116">
                  <c:v>1941</c:v>
                </c:pt>
                <c:pt idx="117">
                  <c:v>1942</c:v>
                </c:pt>
                <c:pt idx="118">
                  <c:v>1943</c:v>
                </c:pt>
                <c:pt idx="119">
                  <c:v>1944</c:v>
                </c:pt>
                <c:pt idx="120">
                  <c:v>1945</c:v>
                </c:pt>
                <c:pt idx="121">
                  <c:v>1946</c:v>
                </c:pt>
                <c:pt idx="122">
                  <c:v>1947</c:v>
                </c:pt>
                <c:pt idx="123">
                  <c:v>1948</c:v>
                </c:pt>
                <c:pt idx="124">
                  <c:v>1949</c:v>
                </c:pt>
                <c:pt idx="125">
                  <c:v>1950</c:v>
                </c:pt>
                <c:pt idx="126">
                  <c:v>1951</c:v>
                </c:pt>
                <c:pt idx="127">
                  <c:v>1952</c:v>
                </c:pt>
                <c:pt idx="128">
                  <c:v>1953</c:v>
                </c:pt>
                <c:pt idx="129">
                  <c:v>1954</c:v>
                </c:pt>
                <c:pt idx="130">
                  <c:v>1955</c:v>
                </c:pt>
                <c:pt idx="131">
                  <c:v>1956</c:v>
                </c:pt>
                <c:pt idx="132">
                  <c:v>1957</c:v>
                </c:pt>
                <c:pt idx="133">
                  <c:v>1958</c:v>
                </c:pt>
                <c:pt idx="134">
                  <c:v>1959</c:v>
                </c:pt>
                <c:pt idx="135">
                  <c:v>1960</c:v>
                </c:pt>
                <c:pt idx="136">
                  <c:v>1961</c:v>
                </c:pt>
                <c:pt idx="137">
                  <c:v>1962</c:v>
                </c:pt>
                <c:pt idx="138">
                  <c:v>1963</c:v>
                </c:pt>
                <c:pt idx="139">
                  <c:v>1964</c:v>
                </c:pt>
                <c:pt idx="140">
                  <c:v>1965</c:v>
                </c:pt>
                <c:pt idx="141">
                  <c:v>1966</c:v>
                </c:pt>
                <c:pt idx="142">
                  <c:v>1967</c:v>
                </c:pt>
                <c:pt idx="143">
                  <c:v>1968</c:v>
                </c:pt>
                <c:pt idx="144">
                  <c:v>1969</c:v>
                </c:pt>
                <c:pt idx="145">
                  <c:v>1970</c:v>
                </c:pt>
                <c:pt idx="146">
                  <c:v>1971</c:v>
                </c:pt>
                <c:pt idx="147">
                  <c:v>1972</c:v>
                </c:pt>
                <c:pt idx="148">
                  <c:v>1973</c:v>
                </c:pt>
                <c:pt idx="149">
                  <c:v>1974</c:v>
                </c:pt>
                <c:pt idx="150">
                  <c:v>1975</c:v>
                </c:pt>
                <c:pt idx="151">
                  <c:v>1976</c:v>
                </c:pt>
                <c:pt idx="152">
                  <c:v>1977</c:v>
                </c:pt>
                <c:pt idx="153">
                  <c:v>1978</c:v>
                </c:pt>
                <c:pt idx="154">
                  <c:v>1979</c:v>
                </c:pt>
                <c:pt idx="155">
                  <c:v>1980</c:v>
                </c:pt>
                <c:pt idx="156">
                  <c:v>1981</c:v>
                </c:pt>
                <c:pt idx="157">
                  <c:v>1982</c:v>
                </c:pt>
                <c:pt idx="158">
                  <c:v>1983</c:v>
                </c:pt>
                <c:pt idx="159">
                  <c:v>1984</c:v>
                </c:pt>
                <c:pt idx="160">
                  <c:v>1985</c:v>
                </c:pt>
                <c:pt idx="161">
                  <c:v>1986</c:v>
                </c:pt>
                <c:pt idx="162">
                  <c:v>1987</c:v>
                </c:pt>
                <c:pt idx="163">
                  <c:v>1988</c:v>
                </c:pt>
                <c:pt idx="164">
                  <c:v>1989</c:v>
                </c:pt>
                <c:pt idx="165">
                  <c:v>1990</c:v>
                </c:pt>
                <c:pt idx="166">
                  <c:v>1991</c:v>
                </c:pt>
                <c:pt idx="167">
                  <c:v>1992</c:v>
                </c:pt>
                <c:pt idx="168">
                  <c:v>1993</c:v>
                </c:pt>
                <c:pt idx="169">
                  <c:v>1994</c:v>
                </c:pt>
                <c:pt idx="170">
                  <c:v>1995</c:v>
                </c:pt>
                <c:pt idx="171">
                  <c:v>1996</c:v>
                </c:pt>
                <c:pt idx="172">
                  <c:v>1997</c:v>
                </c:pt>
                <c:pt idx="173">
                  <c:v>1998</c:v>
                </c:pt>
                <c:pt idx="174">
                  <c:v>1999</c:v>
                </c:pt>
                <c:pt idx="175">
                  <c:v>2000</c:v>
                </c:pt>
                <c:pt idx="176">
                  <c:v>2001</c:v>
                </c:pt>
                <c:pt idx="177">
                  <c:v>2002</c:v>
                </c:pt>
                <c:pt idx="178">
                  <c:v>2003</c:v>
                </c:pt>
                <c:pt idx="179">
                  <c:v>2004</c:v>
                </c:pt>
                <c:pt idx="180">
                  <c:v>2005</c:v>
                </c:pt>
                <c:pt idx="181">
                  <c:v>2006</c:v>
                </c:pt>
                <c:pt idx="182">
                  <c:v>2007</c:v>
                </c:pt>
                <c:pt idx="183">
                  <c:v>2008</c:v>
                </c:pt>
                <c:pt idx="184">
                  <c:v>2009</c:v>
                </c:pt>
                <c:pt idx="185">
                  <c:v>2010</c:v>
                </c:pt>
                <c:pt idx="186">
                  <c:v>2011</c:v>
                </c:pt>
                <c:pt idx="187">
                  <c:v>2012</c:v>
                </c:pt>
                <c:pt idx="188">
                  <c:v>2013</c:v>
                </c:pt>
                <c:pt idx="189">
                  <c:v>2014</c:v>
                </c:pt>
                <c:pt idx="190">
                  <c:v>2015</c:v>
                </c:pt>
                <c:pt idx="191">
                  <c:v>2016</c:v>
                </c:pt>
                <c:pt idx="192">
                  <c:v>2017</c:v>
                </c:pt>
                <c:pt idx="193">
                  <c:v>2018</c:v>
                </c:pt>
                <c:pt idx="194">
                  <c:v>2019</c:v>
                </c:pt>
                <c:pt idx="195">
                  <c:v>2020</c:v>
                </c:pt>
                <c:pt idx="196">
                  <c:v>2021</c:v>
                </c:pt>
              </c:numCache>
            </c:numRef>
          </c:cat>
          <c:val>
            <c:numRef>
              <c:f>'год-сез'!$L$53:$L$249</c:f>
              <c:numCache>
                <c:formatCode>#,#00</c:formatCode>
                <c:ptCount val="197"/>
                <c:pt idx="0">
                  <c:v>9.9886800569158183</c:v>
                </c:pt>
                <c:pt idx="1">
                  <c:v>10.010432278142835</c:v>
                </c:pt>
                <c:pt idx="2">
                  <c:v>10.027854159476027</c:v>
                </c:pt>
                <c:pt idx="3">
                  <c:v>10.024478664165974</c:v>
                </c:pt>
                <c:pt idx="4">
                  <c:v>9.9538086917750874</c:v>
                </c:pt>
                <c:pt idx="5">
                  <c:v>9.9649763727051077</c:v>
                </c:pt>
                <c:pt idx="6">
                  <c:v>9.9523529866210154</c:v>
                </c:pt>
                <c:pt idx="7">
                  <c:v>9.9673715475014539</c:v>
                </c:pt>
                <c:pt idx="8">
                  <c:v>9.9642590376434459</c:v>
                </c:pt>
                <c:pt idx="9">
                  <c:v>10.024676481726603</c:v>
                </c:pt>
                <c:pt idx="10">
                  <c:v>10.070837639588955</c:v>
                </c:pt>
                <c:pt idx="11">
                  <c:v>10.1281221627933</c:v>
                </c:pt>
                <c:pt idx="12">
                  <c:v>10.081381432943022</c:v>
                </c:pt>
                <c:pt idx="13">
                  <c:v>10.0240436613631</c:v>
                </c:pt>
                <c:pt idx="14">
                  <c:v>9.9974605545133421</c:v>
                </c:pt>
                <c:pt idx="15">
                  <c:v>9.9414806364800814</c:v>
                </c:pt>
                <c:pt idx="16">
                  <c:v>9.9068597195829327</c:v>
                </c:pt>
                <c:pt idx="17">
                  <c:v>9.8711022834518847</c:v>
                </c:pt>
                <c:pt idx="18">
                  <c:v>9.8447823281690479</c:v>
                </c:pt>
                <c:pt idx="19">
                  <c:v>9.7722533899875721</c:v>
                </c:pt>
                <c:pt idx="20">
                  <c:v>9.7219714627161924</c:v>
                </c:pt>
                <c:pt idx="21">
                  <c:v>9.7283976012128761</c:v>
                </c:pt>
                <c:pt idx="22">
                  <c:v>9.6650523345322483</c:v>
                </c:pt>
                <c:pt idx="23">
                  <c:v>9.6358565507670875</c:v>
                </c:pt>
                <c:pt idx="24">
                  <c:v>9.647689525217908</c:v>
                </c:pt>
                <c:pt idx="25">
                  <c:v>9.6192084237729532</c:v>
                </c:pt>
                <c:pt idx="26">
                  <c:v>9.5624415847293065</c:v>
                </c:pt>
                <c:pt idx="27">
                  <c:v>9.5480439213454087</c:v>
                </c:pt>
                <c:pt idx="28">
                  <c:v>9.5079636048636704</c:v>
                </c:pt>
                <c:pt idx="29">
                  <c:v>9.4946090607567921</c:v>
                </c:pt>
                <c:pt idx="30">
                  <c:v>9.4847877974983614</c:v>
                </c:pt>
                <c:pt idx="31">
                  <c:v>9.4352104340876117</c:v>
                </c:pt>
                <c:pt idx="32">
                  <c:v>9.3972302395586738</c:v>
                </c:pt>
                <c:pt idx="33">
                  <c:v>9.368589835107251</c:v>
                </c:pt>
                <c:pt idx="34">
                  <c:v>9.3725741329365384</c:v>
                </c:pt>
                <c:pt idx="35">
                  <c:v>9.3385468546773343</c:v>
                </c:pt>
                <c:pt idx="36">
                  <c:v>9.2931162276418533</c:v>
                </c:pt>
                <c:pt idx="37">
                  <c:v>9.3347634064609135</c:v>
                </c:pt>
                <c:pt idx="38">
                  <c:v>9.3731314123657974</c:v>
                </c:pt>
                <c:pt idx="39">
                  <c:v>9.3740296491347106</c:v>
                </c:pt>
                <c:pt idx="40">
                  <c:v>9.3792404350853786</c:v>
                </c:pt>
                <c:pt idx="41">
                  <c:v>9.4139937521495742</c:v>
                </c:pt>
                <c:pt idx="42">
                  <c:v>9.4226312972701169</c:v>
                </c:pt>
                <c:pt idx="43">
                  <c:v>9.4430810958522855</c:v>
                </c:pt>
                <c:pt idx="44">
                  <c:v>9.4397255351473621</c:v>
                </c:pt>
                <c:pt idx="45">
                  <c:v>9.4346603642459002</c:v>
                </c:pt>
                <c:pt idx="46">
                  <c:v>9.4048420397405454</c:v>
                </c:pt>
                <c:pt idx="47">
                  <c:v>9.3989520148687244</c:v>
                </c:pt>
                <c:pt idx="48">
                  <c:v>9.4069008661938511</c:v>
                </c:pt>
                <c:pt idx="49">
                  <c:v>9.3842016574505802</c:v>
                </c:pt>
                <c:pt idx="50">
                  <c:v>9.3505050381215788</c:v>
                </c:pt>
                <c:pt idx="51">
                  <c:v>9.3334281256559866</c:v>
                </c:pt>
                <c:pt idx="52">
                  <c:v>9.3407883564249801</c:v>
                </c:pt>
                <c:pt idx="53">
                  <c:v>9.342522796829325</c:v>
                </c:pt>
                <c:pt idx="54">
                  <c:v>9.3820619115042625</c:v>
                </c:pt>
                <c:pt idx="55">
                  <c:v>9.3822547678112596</c:v>
                </c:pt>
                <c:pt idx="56">
                  <c:v>9.3604726938400589</c:v>
                </c:pt>
                <c:pt idx="57">
                  <c:v>9.3837268072071218</c:v>
                </c:pt>
                <c:pt idx="58">
                  <c:v>9.3687760407430591</c:v>
                </c:pt>
                <c:pt idx="59">
                  <c:v>9.3348787302806002</c:v>
                </c:pt>
                <c:pt idx="60">
                  <c:v>9.3518473725297433</c:v>
                </c:pt>
                <c:pt idx="61">
                  <c:v>9.3589763613025223</c:v>
                </c:pt>
                <c:pt idx="62">
                  <c:v>9.3859920978257598</c:v>
                </c:pt>
                <c:pt idx="63">
                  <c:v>9.4244947942225821</c:v>
                </c:pt>
                <c:pt idx="64">
                  <c:v>9.4280230620520822</c:v>
                </c:pt>
                <c:pt idx="65">
                  <c:v>9.4700070268226941</c:v>
                </c:pt>
                <c:pt idx="66">
                  <c:v>9.4597652604298688</c:v>
                </c:pt>
                <c:pt idx="67">
                  <c:v>9.4793700346934031</c:v>
                </c:pt>
                <c:pt idx="68">
                  <c:v>9.4777903836503015</c:v>
                </c:pt>
                <c:pt idx="69">
                  <c:v>9.5142295278038915</c:v>
                </c:pt>
                <c:pt idx="70">
                  <c:v>9.5438015023365637</c:v>
                </c:pt>
                <c:pt idx="71">
                  <c:v>9.5262722311340795</c:v>
                </c:pt>
                <c:pt idx="72">
                  <c:v>9.5662800663615766</c:v>
                </c:pt>
                <c:pt idx="73">
                  <c:v>9.5915246385736523</c:v>
                </c:pt>
                <c:pt idx="74">
                  <c:v>9.6247209985283693</c:v>
                </c:pt>
                <c:pt idx="75">
                  <c:v>9.6632675015137686</c:v>
                </c:pt>
                <c:pt idx="76">
                  <c:v>9.6874937740399343</c:v>
                </c:pt>
                <c:pt idx="77">
                  <c:v>9.680406376388186</c:v>
                </c:pt>
                <c:pt idx="78">
                  <c:v>9.7389253676943977</c:v>
                </c:pt>
                <c:pt idx="79">
                  <c:v>9.776476526640197</c:v>
                </c:pt>
                <c:pt idx="80">
                  <c:v>9.8228140380421518</c:v>
                </c:pt>
                <c:pt idx="81">
                  <c:v>9.8422113082079061</c:v>
                </c:pt>
                <c:pt idx="82">
                  <c:v>9.8571072904013448</c:v>
                </c:pt>
                <c:pt idx="83">
                  <c:v>9.8848344766510472</c:v>
                </c:pt>
                <c:pt idx="84">
                  <c:v>9.8710687312462611</c:v>
                </c:pt>
                <c:pt idx="85">
                  <c:v>9.9140257313394269</c:v>
                </c:pt>
                <c:pt idx="86">
                  <c:v>9.9336666666666655</c:v>
                </c:pt>
                <c:pt idx="87">
                  <c:v>9.9049999999999976</c:v>
                </c:pt>
                <c:pt idx="88">
                  <c:v>9.8686666666666625</c:v>
                </c:pt>
                <c:pt idx="89">
                  <c:v>9.8831666666666642</c:v>
                </c:pt>
                <c:pt idx="90">
                  <c:v>9.8774999999999995</c:v>
                </c:pt>
                <c:pt idx="91">
                  <c:v>9.8826666666666672</c:v>
                </c:pt>
                <c:pt idx="92">
                  <c:v>9.8673333333333328</c:v>
                </c:pt>
                <c:pt idx="93">
                  <c:v>9.8418333333333337</c:v>
                </c:pt>
                <c:pt idx="94">
                  <c:v>9.820666666666666</c:v>
                </c:pt>
                <c:pt idx="95">
                  <c:v>9.8483333333333345</c:v>
                </c:pt>
                <c:pt idx="96">
                  <c:v>9.8896666666666668</c:v>
                </c:pt>
                <c:pt idx="97">
                  <c:v>9.8548333333333336</c:v>
                </c:pt>
                <c:pt idx="98">
                  <c:v>9.8516666666666666</c:v>
                </c:pt>
                <c:pt idx="99">
                  <c:v>9.8445000000000018</c:v>
                </c:pt>
                <c:pt idx="100">
                  <c:v>9.8678333333333352</c:v>
                </c:pt>
                <c:pt idx="101">
                  <c:v>9.8934999999999995</c:v>
                </c:pt>
                <c:pt idx="102">
                  <c:v>9.8993333333333347</c:v>
                </c:pt>
                <c:pt idx="103">
                  <c:v>9.8995000000000015</c:v>
                </c:pt>
                <c:pt idx="104">
                  <c:v>9.895500000000002</c:v>
                </c:pt>
                <c:pt idx="105">
                  <c:v>9.9173333333333353</c:v>
                </c:pt>
                <c:pt idx="106">
                  <c:v>9.930666666666669</c:v>
                </c:pt>
                <c:pt idx="107">
                  <c:v>9.9056666666666686</c:v>
                </c:pt>
                <c:pt idx="108">
                  <c:v>9.8950000000000014</c:v>
                </c:pt>
                <c:pt idx="109">
                  <c:v>9.9188333333333354</c:v>
                </c:pt>
                <c:pt idx="110">
                  <c:v>9.9093333333333344</c:v>
                </c:pt>
                <c:pt idx="111">
                  <c:v>9.9138333333333364</c:v>
                </c:pt>
                <c:pt idx="112">
                  <c:v>9.9281666666666677</c:v>
                </c:pt>
                <c:pt idx="113">
                  <c:v>9.9523333333333355</c:v>
                </c:pt>
                <c:pt idx="114">
                  <c:v>9.9780000000000015</c:v>
                </c:pt>
                <c:pt idx="115">
                  <c:v>9.9488333333333347</c:v>
                </c:pt>
                <c:pt idx="116">
                  <c:v>9.9453333333333322</c:v>
                </c:pt>
                <c:pt idx="117">
                  <c:v>9.9358333333333331</c:v>
                </c:pt>
                <c:pt idx="118">
                  <c:v>9.956999999999999</c:v>
                </c:pt>
                <c:pt idx="119">
                  <c:v>9.945666666666666</c:v>
                </c:pt>
                <c:pt idx="120">
                  <c:v>9.9691666666666645</c:v>
                </c:pt>
                <c:pt idx="121">
                  <c:v>9.9973333333333336</c:v>
                </c:pt>
                <c:pt idx="122">
                  <c:v>10.005166666666666</c:v>
                </c:pt>
                <c:pt idx="123">
                  <c:v>10</c:v>
                </c:pt>
                <c:pt idx="124">
                  <c:v>10.013833333333331</c:v>
                </c:pt>
                <c:pt idx="125">
                  <c:v>10.011333333333333</c:v>
                </c:pt>
                <c:pt idx="126">
                  <c:v>10.032499999999997</c:v>
                </c:pt>
                <c:pt idx="127">
                  <c:v>10.048666666666664</c:v>
                </c:pt>
                <c:pt idx="128">
                  <c:v>10.026666666666664</c:v>
                </c:pt>
                <c:pt idx="129">
                  <c:v>9.984</c:v>
                </c:pt>
                <c:pt idx="130">
                  <c:v>9.9699999999999989</c:v>
                </c:pt>
                <c:pt idx="131">
                  <c:v>9.93</c:v>
                </c:pt>
                <c:pt idx="132">
                  <c:v>9.9196666666666662</c:v>
                </c:pt>
                <c:pt idx="133">
                  <c:v>9.9396666666666675</c:v>
                </c:pt>
                <c:pt idx="134">
                  <c:v>9.9351666666666674</c:v>
                </c:pt>
                <c:pt idx="135">
                  <c:v>9.9276666666666671</c:v>
                </c:pt>
                <c:pt idx="136">
                  <c:v>9.9111666666666682</c:v>
                </c:pt>
                <c:pt idx="137">
                  <c:v>9.8915000000000006</c:v>
                </c:pt>
                <c:pt idx="138">
                  <c:v>9.8686666666666678</c:v>
                </c:pt>
                <c:pt idx="139">
                  <c:v>9.8548333333333353</c:v>
                </c:pt>
                <c:pt idx="140">
                  <c:v>9.8325000000000014</c:v>
                </c:pt>
                <c:pt idx="141">
                  <c:v>9.8076666666666679</c:v>
                </c:pt>
                <c:pt idx="142">
                  <c:v>9.788333333333334</c:v>
                </c:pt>
                <c:pt idx="143">
                  <c:v>9.7720000000000002</c:v>
                </c:pt>
                <c:pt idx="144">
                  <c:v>9.7593333333333341</c:v>
                </c:pt>
                <c:pt idx="145">
                  <c:v>9.732666666666665</c:v>
                </c:pt>
                <c:pt idx="146">
                  <c:v>9.7024999999999988</c:v>
                </c:pt>
                <c:pt idx="147">
                  <c:v>9.6994999999999987</c:v>
                </c:pt>
                <c:pt idx="148">
                  <c:v>9.6709999999999994</c:v>
                </c:pt>
                <c:pt idx="149">
                  <c:v>9.6801666666666666</c:v>
                </c:pt>
                <c:pt idx="150">
                  <c:v>9.6769999999999996</c:v>
                </c:pt>
                <c:pt idx="151">
                  <c:v>9.6423333333333332</c:v>
                </c:pt>
                <c:pt idx="152">
                  <c:v>9.6291666666666664</c:v>
                </c:pt>
                <c:pt idx="153">
                  <c:v>9.5948333333333338</c:v>
                </c:pt>
                <c:pt idx="154">
                  <c:v>9.6114999999999995</c:v>
                </c:pt>
                <c:pt idx="155">
                  <c:v>9.5661666666666676</c:v>
                </c:pt>
                <c:pt idx="156">
                  <c:v>9.5604999999999993</c:v>
                </c:pt>
                <c:pt idx="157">
                  <c:v>9.5691666666666659</c:v>
                </c:pt>
                <c:pt idx="158">
                  <c:v>9.5896666666666661</c:v>
                </c:pt>
                <c:pt idx="159">
                  <c:v>9.549666666666667</c:v>
                </c:pt>
                <c:pt idx="160">
                  <c:v>9.5148333333333319</c:v>
                </c:pt>
                <c:pt idx="161">
                  <c:v>9.4833333333333325</c:v>
                </c:pt>
                <c:pt idx="162">
                  <c:v>9.4708333333333332</c:v>
                </c:pt>
                <c:pt idx="163">
                  <c:v>9.4646666666666643</c:v>
                </c:pt>
                <c:pt idx="164">
                  <c:v>9.4544999999999977</c:v>
                </c:pt>
                <c:pt idx="165">
                  <c:v>9.4984999999999982</c:v>
                </c:pt>
                <c:pt idx="166">
                  <c:v>9.4996666666666627</c:v>
                </c:pt>
                <c:pt idx="167">
                  <c:v>9.525999999999998</c:v>
                </c:pt>
                <c:pt idx="168">
                  <c:v>9.5111666666666643</c:v>
                </c:pt>
                <c:pt idx="169">
                  <c:v>9.5378333333333316</c:v>
                </c:pt>
                <c:pt idx="170">
                  <c:v>9.525999999999998</c:v>
                </c:pt>
                <c:pt idx="171">
                  <c:v>9.4881666666666664</c:v>
                </c:pt>
                <c:pt idx="172">
                  <c:v>9.4689999999999994</c:v>
                </c:pt>
                <c:pt idx="173">
                  <c:v>9.4640000000000004</c:v>
                </c:pt>
                <c:pt idx="174">
                  <c:v>9.4545000000000012</c:v>
                </c:pt>
                <c:pt idx="175">
                  <c:v>9.4731666666666676</c:v>
                </c:pt>
                <c:pt idx="176">
                  <c:v>9.4680000000000017</c:v>
                </c:pt>
                <c:pt idx="177">
                  <c:v>9.4813333333333354</c:v>
                </c:pt>
                <c:pt idx="178">
                  <c:v>9.5048333333333357</c:v>
                </c:pt>
                <c:pt idx="179">
                  <c:v>9.5345000000000013</c:v>
                </c:pt>
                <c:pt idx="180">
                  <c:v>9.5398333333333358</c:v>
                </c:pt>
                <c:pt idx="181">
                  <c:v>9.5925000000000011</c:v>
                </c:pt>
                <c:pt idx="182">
                  <c:v>9.6343333333333341</c:v>
                </c:pt>
                <c:pt idx="183">
                  <c:v>9.6634999999999991</c:v>
                </c:pt>
                <c:pt idx="184">
                  <c:v>9.703166666666668</c:v>
                </c:pt>
                <c:pt idx="185">
                  <c:v>9.7106666666666666</c:v>
                </c:pt>
                <c:pt idx="186">
                  <c:v>9.7341666666666669</c:v>
                </c:pt>
                <c:pt idx="187">
                  <c:v>9.7940000000000005</c:v>
                </c:pt>
                <c:pt idx="188">
                  <c:v>9.8403333333333336</c:v>
                </c:pt>
                <c:pt idx="189">
                  <c:v>9.9059999999999988</c:v>
                </c:pt>
                <c:pt idx="190">
                  <c:v>9.9594999999999985</c:v>
                </c:pt>
                <c:pt idx="191">
                  <c:v>9.9874999999999989</c:v>
                </c:pt>
                <c:pt idx="192">
                  <c:v>10.039499999999999</c:v>
                </c:pt>
                <c:pt idx="193">
                  <c:v>10.084870826932923</c:v>
                </c:pt>
                <c:pt idx="194">
                  <c:v>10.150604160266257</c:v>
                </c:pt>
                <c:pt idx="195">
                  <c:v>10.197770826932922</c:v>
                </c:pt>
                <c:pt idx="196">
                  <c:v>10.244837493599588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B9-40CD-ACB3-65412233DF11}"/>
            </c:ext>
          </c:extLst>
        </c:ser>
        <c:ser>
          <c:idx val="2"/>
          <c:order val="2"/>
          <c:tx>
            <c:strRef>
              <c:f>'год-сез'!$R$2</c:f>
              <c:strCache>
                <c:ptCount val="1"/>
                <c:pt idx="0">
                  <c:v>75P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92"/>
              <c:layout>
                <c:manualLayout>
                  <c:x val="-3.2520325203252036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2B9-40CD-ACB3-65412233DF11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'год-сез'!$B$53:$B$249</c:f>
              <c:numCache>
                <c:formatCode>General</c:formatCode>
                <c:ptCount val="197"/>
                <c:pt idx="0">
                  <c:v>1825</c:v>
                </c:pt>
                <c:pt idx="1">
                  <c:v>1826</c:v>
                </c:pt>
                <c:pt idx="2">
                  <c:v>1827</c:v>
                </c:pt>
                <c:pt idx="3">
                  <c:v>1828</c:v>
                </c:pt>
                <c:pt idx="4">
                  <c:v>1829</c:v>
                </c:pt>
                <c:pt idx="5">
                  <c:v>1830</c:v>
                </c:pt>
                <c:pt idx="6">
                  <c:v>1831</c:v>
                </c:pt>
                <c:pt idx="7">
                  <c:v>1832</c:v>
                </c:pt>
                <c:pt idx="8">
                  <c:v>1833</c:v>
                </c:pt>
                <c:pt idx="9">
                  <c:v>1834</c:v>
                </c:pt>
                <c:pt idx="10">
                  <c:v>1835</c:v>
                </c:pt>
                <c:pt idx="11">
                  <c:v>1836</c:v>
                </c:pt>
                <c:pt idx="12">
                  <c:v>1837</c:v>
                </c:pt>
                <c:pt idx="13">
                  <c:v>1838</c:v>
                </c:pt>
                <c:pt idx="14">
                  <c:v>1839</c:v>
                </c:pt>
                <c:pt idx="15">
                  <c:v>1840</c:v>
                </c:pt>
                <c:pt idx="16">
                  <c:v>1841</c:v>
                </c:pt>
                <c:pt idx="17">
                  <c:v>1842</c:v>
                </c:pt>
                <c:pt idx="18">
                  <c:v>1843</c:v>
                </c:pt>
                <c:pt idx="19">
                  <c:v>1844</c:v>
                </c:pt>
                <c:pt idx="20">
                  <c:v>1845</c:v>
                </c:pt>
                <c:pt idx="21">
                  <c:v>1846</c:v>
                </c:pt>
                <c:pt idx="22">
                  <c:v>1847</c:v>
                </c:pt>
                <c:pt idx="23">
                  <c:v>1848</c:v>
                </c:pt>
                <c:pt idx="24">
                  <c:v>1849</c:v>
                </c:pt>
                <c:pt idx="25">
                  <c:v>1850</c:v>
                </c:pt>
                <c:pt idx="26">
                  <c:v>1851</c:v>
                </c:pt>
                <c:pt idx="27">
                  <c:v>1852</c:v>
                </c:pt>
                <c:pt idx="28">
                  <c:v>1853</c:v>
                </c:pt>
                <c:pt idx="29">
                  <c:v>1854</c:v>
                </c:pt>
                <c:pt idx="30">
                  <c:v>1855</c:v>
                </c:pt>
                <c:pt idx="31">
                  <c:v>1856</c:v>
                </c:pt>
                <c:pt idx="32">
                  <c:v>1857</c:v>
                </c:pt>
                <c:pt idx="33">
                  <c:v>1858</c:v>
                </c:pt>
                <c:pt idx="34">
                  <c:v>1859</c:v>
                </c:pt>
                <c:pt idx="35">
                  <c:v>1860</c:v>
                </c:pt>
                <c:pt idx="36">
                  <c:v>1861</c:v>
                </c:pt>
                <c:pt idx="37">
                  <c:v>1862</c:v>
                </c:pt>
                <c:pt idx="38">
                  <c:v>1863</c:v>
                </c:pt>
                <c:pt idx="39">
                  <c:v>1864</c:v>
                </c:pt>
                <c:pt idx="40">
                  <c:v>1865</c:v>
                </c:pt>
                <c:pt idx="41">
                  <c:v>1866</c:v>
                </c:pt>
                <c:pt idx="42">
                  <c:v>1867</c:v>
                </c:pt>
                <c:pt idx="43">
                  <c:v>1868</c:v>
                </c:pt>
                <c:pt idx="44">
                  <c:v>1869</c:v>
                </c:pt>
                <c:pt idx="45">
                  <c:v>1870</c:v>
                </c:pt>
                <c:pt idx="46">
                  <c:v>1871</c:v>
                </c:pt>
                <c:pt idx="47">
                  <c:v>1872</c:v>
                </c:pt>
                <c:pt idx="48">
                  <c:v>1873</c:v>
                </c:pt>
                <c:pt idx="49">
                  <c:v>1874</c:v>
                </c:pt>
                <c:pt idx="50">
                  <c:v>1875</c:v>
                </c:pt>
                <c:pt idx="51">
                  <c:v>1876</c:v>
                </c:pt>
                <c:pt idx="52">
                  <c:v>1877</c:v>
                </c:pt>
                <c:pt idx="53">
                  <c:v>1878</c:v>
                </c:pt>
                <c:pt idx="54">
                  <c:v>1879</c:v>
                </c:pt>
                <c:pt idx="55">
                  <c:v>1880</c:v>
                </c:pt>
                <c:pt idx="56">
                  <c:v>1881</c:v>
                </c:pt>
                <c:pt idx="57">
                  <c:v>1882</c:v>
                </c:pt>
                <c:pt idx="58">
                  <c:v>1883</c:v>
                </c:pt>
                <c:pt idx="59">
                  <c:v>1884</c:v>
                </c:pt>
                <c:pt idx="60">
                  <c:v>1885</c:v>
                </c:pt>
                <c:pt idx="61">
                  <c:v>1886</c:v>
                </c:pt>
                <c:pt idx="62">
                  <c:v>1887</c:v>
                </c:pt>
                <c:pt idx="63">
                  <c:v>1888</c:v>
                </c:pt>
                <c:pt idx="64">
                  <c:v>1889</c:v>
                </c:pt>
                <c:pt idx="65">
                  <c:v>1890</c:v>
                </c:pt>
                <c:pt idx="66">
                  <c:v>1891</c:v>
                </c:pt>
                <c:pt idx="67">
                  <c:v>1892</c:v>
                </c:pt>
                <c:pt idx="68">
                  <c:v>1893</c:v>
                </c:pt>
                <c:pt idx="69">
                  <c:v>1894</c:v>
                </c:pt>
                <c:pt idx="70">
                  <c:v>1895</c:v>
                </c:pt>
                <c:pt idx="71">
                  <c:v>1896</c:v>
                </c:pt>
                <c:pt idx="72">
                  <c:v>1897</c:v>
                </c:pt>
                <c:pt idx="73">
                  <c:v>1898</c:v>
                </c:pt>
                <c:pt idx="74">
                  <c:v>1899</c:v>
                </c:pt>
                <c:pt idx="75">
                  <c:v>1900</c:v>
                </c:pt>
                <c:pt idx="76">
                  <c:v>1901</c:v>
                </c:pt>
                <c:pt idx="77">
                  <c:v>1902</c:v>
                </c:pt>
                <c:pt idx="78">
                  <c:v>1903</c:v>
                </c:pt>
                <c:pt idx="79">
                  <c:v>1904</c:v>
                </c:pt>
                <c:pt idx="80">
                  <c:v>1905</c:v>
                </c:pt>
                <c:pt idx="81">
                  <c:v>1906</c:v>
                </c:pt>
                <c:pt idx="82">
                  <c:v>1907</c:v>
                </c:pt>
                <c:pt idx="83">
                  <c:v>1908</c:v>
                </c:pt>
                <c:pt idx="84">
                  <c:v>1909</c:v>
                </c:pt>
                <c:pt idx="85">
                  <c:v>1910</c:v>
                </c:pt>
                <c:pt idx="86">
                  <c:v>1911</c:v>
                </c:pt>
                <c:pt idx="87">
                  <c:v>1912</c:v>
                </c:pt>
                <c:pt idx="88">
                  <c:v>1913</c:v>
                </c:pt>
                <c:pt idx="89">
                  <c:v>1914</c:v>
                </c:pt>
                <c:pt idx="90">
                  <c:v>1915</c:v>
                </c:pt>
                <c:pt idx="91">
                  <c:v>1916</c:v>
                </c:pt>
                <c:pt idx="92">
                  <c:v>1917</c:v>
                </c:pt>
                <c:pt idx="93">
                  <c:v>1918</c:v>
                </c:pt>
                <c:pt idx="94">
                  <c:v>1919</c:v>
                </c:pt>
                <c:pt idx="95">
                  <c:v>1920</c:v>
                </c:pt>
                <c:pt idx="96">
                  <c:v>1921</c:v>
                </c:pt>
                <c:pt idx="97">
                  <c:v>1922</c:v>
                </c:pt>
                <c:pt idx="98">
                  <c:v>1923</c:v>
                </c:pt>
                <c:pt idx="99">
                  <c:v>1924</c:v>
                </c:pt>
                <c:pt idx="100">
                  <c:v>1925</c:v>
                </c:pt>
                <c:pt idx="101">
                  <c:v>1926</c:v>
                </c:pt>
                <c:pt idx="102">
                  <c:v>1927</c:v>
                </c:pt>
                <c:pt idx="103">
                  <c:v>1928</c:v>
                </c:pt>
                <c:pt idx="104">
                  <c:v>1929</c:v>
                </c:pt>
                <c:pt idx="105">
                  <c:v>1930</c:v>
                </c:pt>
                <c:pt idx="106">
                  <c:v>1931</c:v>
                </c:pt>
                <c:pt idx="107">
                  <c:v>1932</c:v>
                </c:pt>
                <c:pt idx="108">
                  <c:v>1933</c:v>
                </c:pt>
                <c:pt idx="109">
                  <c:v>1934</c:v>
                </c:pt>
                <c:pt idx="110">
                  <c:v>1935</c:v>
                </c:pt>
                <c:pt idx="111">
                  <c:v>1936</c:v>
                </c:pt>
                <c:pt idx="112">
                  <c:v>1937</c:v>
                </c:pt>
                <c:pt idx="113">
                  <c:v>1938</c:v>
                </c:pt>
                <c:pt idx="114">
                  <c:v>1939</c:v>
                </c:pt>
                <c:pt idx="115">
                  <c:v>1940</c:v>
                </c:pt>
                <c:pt idx="116">
                  <c:v>1941</c:v>
                </c:pt>
                <c:pt idx="117">
                  <c:v>1942</c:v>
                </c:pt>
                <c:pt idx="118">
                  <c:v>1943</c:v>
                </c:pt>
                <c:pt idx="119">
                  <c:v>1944</c:v>
                </c:pt>
                <c:pt idx="120">
                  <c:v>1945</c:v>
                </c:pt>
                <c:pt idx="121">
                  <c:v>1946</c:v>
                </c:pt>
                <c:pt idx="122">
                  <c:v>1947</c:v>
                </c:pt>
                <c:pt idx="123">
                  <c:v>1948</c:v>
                </c:pt>
                <c:pt idx="124">
                  <c:v>1949</c:v>
                </c:pt>
                <c:pt idx="125">
                  <c:v>1950</c:v>
                </c:pt>
                <c:pt idx="126">
                  <c:v>1951</c:v>
                </c:pt>
                <c:pt idx="127">
                  <c:v>1952</c:v>
                </c:pt>
                <c:pt idx="128">
                  <c:v>1953</c:v>
                </c:pt>
                <c:pt idx="129">
                  <c:v>1954</c:v>
                </c:pt>
                <c:pt idx="130">
                  <c:v>1955</c:v>
                </c:pt>
                <c:pt idx="131">
                  <c:v>1956</c:v>
                </c:pt>
                <c:pt idx="132">
                  <c:v>1957</c:v>
                </c:pt>
                <c:pt idx="133">
                  <c:v>1958</c:v>
                </c:pt>
                <c:pt idx="134">
                  <c:v>1959</c:v>
                </c:pt>
                <c:pt idx="135">
                  <c:v>1960</c:v>
                </c:pt>
                <c:pt idx="136">
                  <c:v>1961</c:v>
                </c:pt>
                <c:pt idx="137">
                  <c:v>1962</c:v>
                </c:pt>
                <c:pt idx="138">
                  <c:v>1963</c:v>
                </c:pt>
                <c:pt idx="139">
                  <c:v>1964</c:v>
                </c:pt>
                <c:pt idx="140">
                  <c:v>1965</c:v>
                </c:pt>
                <c:pt idx="141">
                  <c:v>1966</c:v>
                </c:pt>
                <c:pt idx="142">
                  <c:v>1967</c:v>
                </c:pt>
                <c:pt idx="143">
                  <c:v>1968</c:v>
                </c:pt>
                <c:pt idx="144">
                  <c:v>1969</c:v>
                </c:pt>
                <c:pt idx="145">
                  <c:v>1970</c:v>
                </c:pt>
                <c:pt idx="146">
                  <c:v>1971</c:v>
                </c:pt>
                <c:pt idx="147">
                  <c:v>1972</c:v>
                </c:pt>
                <c:pt idx="148">
                  <c:v>1973</c:v>
                </c:pt>
                <c:pt idx="149">
                  <c:v>1974</c:v>
                </c:pt>
                <c:pt idx="150">
                  <c:v>1975</c:v>
                </c:pt>
                <c:pt idx="151">
                  <c:v>1976</c:v>
                </c:pt>
                <c:pt idx="152">
                  <c:v>1977</c:v>
                </c:pt>
                <c:pt idx="153">
                  <c:v>1978</c:v>
                </c:pt>
                <c:pt idx="154">
                  <c:v>1979</c:v>
                </c:pt>
                <c:pt idx="155">
                  <c:v>1980</c:v>
                </c:pt>
                <c:pt idx="156">
                  <c:v>1981</c:v>
                </c:pt>
                <c:pt idx="157">
                  <c:v>1982</c:v>
                </c:pt>
                <c:pt idx="158">
                  <c:v>1983</c:v>
                </c:pt>
                <c:pt idx="159">
                  <c:v>1984</c:v>
                </c:pt>
                <c:pt idx="160">
                  <c:v>1985</c:v>
                </c:pt>
                <c:pt idx="161">
                  <c:v>1986</c:v>
                </c:pt>
                <c:pt idx="162">
                  <c:v>1987</c:v>
                </c:pt>
                <c:pt idx="163">
                  <c:v>1988</c:v>
                </c:pt>
                <c:pt idx="164">
                  <c:v>1989</c:v>
                </c:pt>
                <c:pt idx="165">
                  <c:v>1990</c:v>
                </c:pt>
                <c:pt idx="166">
                  <c:v>1991</c:v>
                </c:pt>
                <c:pt idx="167">
                  <c:v>1992</c:v>
                </c:pt>
                <c:pt idx="168">
                  <c:v>1993</c:v>
                </c:pt>
                <c:pt idx="169">
                  <c:v>1994</c:v>
                </c:pt>
                <c:pt idx="170">
                  <c:v>1995</c:v>
                </c:pt>
                <c:pt idx="171">
                  <c:v>1996</c:v>
                </c:pt>
                <c:pt idx="172">
                  <c:v>1997</c:v>
                </c:pt>
                <c:pt idx="173">
                  <c:v>1998</c:v>
                </c:pt>
                <c:pt idx="174">
                  <c:v>1999</c:v>
                </c:pt>
                <c:pt idx="175">
                  <c:v>2000</c:v>
                </c:pt>
                <c:pt idx="176">
                  <c:v>2001</c:v>
                </c:pt>
                <c:pt idx="177">
                  <c:v>2002</c:v>
                </c:pt>
                <c:pt idx="178">
                  <c:v>2003</c:v>
                </c:pt>
                <c:pt idx="179">
                  <c:v>2004</c:v>
                </c:pt>
                <c:pt idx="180">
                  <c:v>2005</c:v>
                </c:pt>
                <c:pt idx="181">
                  <c:v>2006</c:v>
                </c:pt>
                <c:pt idx="182">
                  <c:v>2007</c:v>
                </c:pt>
                <c:pt idx="183">
                  <c:v>2008</c:v>
                </c:pt>
                <c:pt idx="184">
                  <c:v>2009</c:v>
                </c:pt>
                <c:pt idx="185">
                  <c:v>2010</c:v>
                </c:pt>
                <c:pt idx="186">
                  <c:v>2011</c:v>
                </c:pt>
                <c:pt idx="187">
                  <c:v>2012</c:v>
                </c:pt>
                <c:pt idx="188">
                  <c:v>2013</c:v>
                </c:pt>
                <c:pt idx="189">
                  <c:v>2014</c:v>
                </c:pt>
                <c:pt idx="190">
                  <c:v>2015</c:v>
                </c:pt>
                <c:pt idx="191">
                  <c:v>2016</c:v>
                </c:pt>
                <c:pt idx="192">
                  <c:v>2017</c:v>
                </c:pt>
                <c:pt idx="193">
                  <c:v>2018</c:v>
                </c:pt>
                <c:pt idx="194">
                  <c:v>2019</c:v>
                </c:pt>
                <c:pt idx="195">
                  <c:v>2020</c:v>
                </c:pt>
                <c:pt idx="196">
                  <c:v>2021</c:v>
                </c:pt>
              </c:numCache>
            </c:numRef>
          </c:cat>
          <c:val>
            <c:numRef>
              <c:f>'год-сез'!$R$53:$R$249</c:f>
              <c:numCache>
                <c:formatCode>#,#00</c:formatCode>
                <c:ptCount val="197"/>
                <c:pt idx="0">
                  <c:v>10.518124833176024</c:v>
                </c:pt>
                <c:pt idx="1">
                  <c:v>10.518124833176024</c:v>
                </c:pt>
                <c:pt idx="2">
                  <c:v>10.518124833176024</c:v>
                </c:pt>
                <c:pt idx="3">
                  <c:v>10.518124833176024</c:v>
                </c:pt>
                <c:pt idx="4">
                  <c:v>10.518124833176024</c:v>
                </c:pt>
                <c:pt idx="5">
                  <c:v>10.518124833176024</c:v>
                </c:pt>
                <c:pt idx="6">
                  <c:v>10.518124833176024</c:v>
                </c:pt>
                <c:pt idx="7">
                  <c:v>10.518124833176024</c:v>
                </c:pt>
                <c:pt idx="8">
                  <c:v>10.518124833176024</c:v>
                </c:pt>
                <c:pt idx="9">
                  <c:v>10.518124833176024</c:v>
                </c:pt>
                <c:pt idx="10">
                  <c:v>10.518124833176024</c:v>
                </c:pt>
                <c:pt idx="11">
                  <c:v>10.518124833176024</c:v>
                </c:pt>
                <c:pt idx="12">
                  <c:v>10.518124833176024</c:v>
                </c:pt>
                <c:pt idx="13">
                  <c:v>10.518124833176024</c:v>
                </c:pt>
                <c:pt idx="14">
                  <c:v>10.518124833176024</c:v>
                </c:pt>
                <c:pt idx="15">
                  <c:v>10.518124833176024</c:v>
                </c:pt>
                <c:pt idx="16">
                  <c:v>10.518124833176024</c:v>
                </c:pt>
                <c:pt idx="17">
                  <c:v>10.518124833176024</c:v>
                </c:pt>
                <c:pt idx="18">
                  <c:v>10.518124833176024</c:v>
                </c:pt>
                <c:pt idx="19">
                  <c:v>10.518124833176024</c:v>
                </c:pt>
                <c:pt idx="20">
                  <c:v>10.518124833176024</c:v>
                </c:pt>
                <c:pt idx="21">
                  <c:v>10.518124833176024</c:v>
                </c:pt>
                <c:pt idx="22">
                  <c:v>10.518124833176024</c:v>
                </c:pt>
                <c:pt idx="23">
                  <c:v>10.518124833176024</c:v>
                </c:pt>
                <c:pt idx="24">
                  <c:v>10.518124833176024</c:v>
                </c:pt>
                <c:pt idx="25">
                  <c:v>10.518124833176024</c:v>
                </c:pt>
                <c:pt idx="26">
                  <c:v>10.518124833176024</c:v>
                </c:pt>
                <c:pt idx="27">
                  <c:v>10.518124833176024</c:v>
                </c:pt>
                <c:pt idx="28">
                  <c:v>10.518124833176024</c:v>
                </c:pt>
                <c:pt idx="29">
                  <c:v>10.518124833176024</c:v>
                </c:pt>
                <c:pt idx="30">
                  <c:v>10.518124833176024</c:v>
                </c:pt>
                <c:pt idx="31">
                  <c:v>10.518124833176024</c:v>
                </c:pt>
                <c:pt idx="32">
                  <c:v>10.518124833176024</c:v>
                </c:pt>
                <c:pt idx="33">
                  <c:v>10.518124833176024</c:v>
                </c:pt>
                <c:pt idx="34">
                  <c:v>10.518124833176024</c:v>
                </c:pt>
                <c:pt idx="35">
                  <c:v>10.518124833176024</c:v>
                </c:pt>
                <c:pt idx="36">
                  <c:v>10.518124833176024</c:v>
                </c:pt>
                <c:pt idx="37">
                  <c:v>10.518124833176024</c:v>
                </c:pt>
                <c:pt idx="38">
                  <c:v>10.518124833176024</c:v>
                </c:pt>
                <c:pt idx="39">
                  <c:v>10.518124833176024</c:v>
                </c:pt>
                <c:pt idx="40">
                  <c:v>10.518124833176024</c:v>
                </c:pt>
                <c:pt idx="41">
                  <c:v>10.518124833176024</c:v>
                </c:pt>
                <c:pt idx="42">
                  <c:v>10.518124833176024</c:v>
                </c:pt>
                <c:pt idx="43">
                  <c:v>10.518124833176024</c:v>
                </c:pt>
                <c:pt idx="44">
                  <c:v>10.518124833176024</c:v>
                </c:pt>
                <c:pt idx="45">
                  <c:v>10.518124833176024</c:v>
                </c:pt>
                <c:pt idx="46">
                  <c:v>10.518124833176024</c:v>
                </c:pt>
                <c:pt idx="47">
                  <c:v>10.518124833176024</c:v>
                </c:pt>
                <c:pt idx="48">
                  <c:v>10.518124833176024</c:v>
                </c:pt>
                <c:pt idx="49">
                  <c:v>10.518124833176024</c:v>
                </c:pt>
                <c:pt idx="50">
                  <c:v>10.518124833176024</c:v>
                </c:pt>
                <c:pt idx="51">
                  <c:v>10.518124833176024</c:v>
                </c:pt>
                <c:pt idx="52">
                  <c:v>10.518124833176024</c:v>
                </c:pt>
                <c:pt idx="53">
                  <c:v>10.518124833176024</c:v>
                </c:pt>
                <c:pt idx="54">
                  <c:v>10.518124833176024</c:v>
                </c:pt>
                <c:pt idx="55">
                  <c:v>10.518124833176024</c:v>
                </c:pt>
                <c:pt idx="56">
                  <c:v>10.518124833176024</c:v>
                </c:pt>
                <c:pt idx="57">
                  <c:v>10.518124833176024</c:v>
                </c:pt>
                <c:pt idx="58">
                  <c:v>10.518124833176024</c:v>
                </c:pt>
                <c:pt idx="59">
                  <c:v>10.518124833176024</c:v>
                </c:pt>
                <c:pt idx="60">
                  <c:v>10.518124833176024</c:v>
                </c:pt>
                <c:pt idx="61">
                  <c:v>10.518124833176024</c:v>
                </c:pt>
                <c:pt idx="62">
                  <c:v>10.518124833176024</c:v>
                </c:pt>
                <c:pt idx="63">
                  <c:v>10.518124833176024</c:v>
                </c:pt>
                <c:pt idx="64">
                  <c:v>10.518124833176024</c:v>
                </c:pt>
                <c:pt idx="65">
                  <c:v>10.518124833176024</c:v>
                </c:pt>
                <c:pt idx="66">
                  <c:v>10.518124833176024</c:v>
                </c:pt>
                <c:pt idx="67">
                  <c:v>10.518124833176024</c:v>
                </c:pt>
                <c:pt idx="68">
                  <c:v>10.518124833176024</c:v>
                </c:pt>
                <c:pt idx="69">
                  <c:v>10.518124833176024</c:v>
                </c:pt>
                <c:pt idx="70">
                  <c:v>10.518124833176024</c:v>
                </c:pt>
                <c:pt idx="71">
                  <c:v>10.518124833176024</c:v>
                </c:pt>
                <c:pt idx="72">
                  <c:v>10.518124833176024</c:v>
                </c:pt>
                <c:pt idx="73">
                  <c:v>10.518124833176024</c:v>
                </c:pt>
                <c:pt idx="74">
                  <c:v>10.518124833176024</c:v>
                </c:pt>
                <c:pt idx="75">
                  <c:v>10.518124833176024</c:v>
                </c:pt>
                <c:pt idx="76">
                  <c:v>10.518124833176024</c:v>
                </c:pt>
                <c:pt idx="77">
                  <c:v>10.518124833176024</c:v>
                </c:pt>
                <c:pt idx="78">
                  <c:v>10.518124833176024</c:v>
                </c:pt>
                <c:pt idx="79">
                  <c:v>10.518124833176024</c:v>
                </c:pt>
                <c:pt idx="80">
                  <c:v>10.518124833176024</c:v>
                </c:pt>
                <c:pt idx="81">
                  <c:v>10.518124833176024</c:v>
                </c:pt>
                <c:pt idx="82">
                  <c:v>10.518124833176024</c:v>
                </c:pt>
                <c:pt idx="83">
                  <c:v>10.518124833176024</c:v>
                </c:pt>
                <c:pt idx="84">
                  <c:v>10.518124833176024</c:v>
                </c:pt>
                <c:pt idx="85">
                  <c:v>10.518124833176024</c:v>
                </c:pt>
                <c:pt idx="86">
                  <c:v>10.518124833176024</c:v>
                </c:pt>
                <c:pt idx="87">
                  <c:v>10.518124833176024</c:v>
                </c:pt>
                <c:pt idx="88">
                  <c:v>10.518124833176024</c:v>
                </c:pt>
                <c:pt idx="89">
                  <c:v>10.518124833176024</c:v>
                </c:pt>
                <c:pt idx="90">
                  <c:v>10.518124833176024</c:v>
                </c:pt>
                <c:pt idx="91">
                  <c:v>10.518124833176024</c:v>
                </c:pt>
                <c:pt idx="92">
                  <c:v>10.518124833176024</c:v>
                </c:pt>
                <c:pt idx="93">
                  <c:v>10.518124833176024</c:v>
                </c:pt>
                <c:pt idx="94">
                  <c:v>10.518124833176024</c:v>
                </c:pt>
                <c:pt idx="95">
                  <c:v>10.518124833176024</c:v>
                </c:pt>
                <c:pt idx="96">
                  <c:v>10.518124833176024</c:v>
                </c:pt>
                <c:pt idx="97">
                  <c:v>10.518124833176024</c:v>
                </c:pt>
                <c:pt idx="98">
                  <c:v>10.518124833176024</c:v>
                </c:pt>
                <c:pt idx="99">
                  <c:v>10.518124833176024</c:v>
                </c:pt>
                <c:pt idx="100">
                  <c:v>10.518124833176024</c:v>
                </c:pt>
                <c:pt idx="101">
                  <c:v>10.518124833176024</c:v>
                </c:pt>
                <c:pt idx="102">
                  <c:v>10.518124833176024</c:v>
                </c:pt>
                <c:pt idx="103">
                  <c:v>10.518124833176024</c:v>
                </c:pt>
                <c:pt idx="104">
                  <c:v>10.518124833176024</c:v>
                </c:pt>
                <c:pt idx="105">
                  <c:v>10.518124833176024</c:v>
                </c:pt>
                <c:pt idx="106">
                  <c:v>10.518124833176024</c:v>
                </c:pt>
                <c:pt idx="107">
                  <c:v>10.518124833176024</c:v>
                </c:pt>
                <c:pt idx="108">
                  <c:v>10.518124833176024</c:v>
                </c:pt>
                <c:pt idx="109">
                  <c:v>10.518124833176024</c:v>
                </c:pt>
                <c:pt idx="110">
                  <c:v>10.518124833176024</c:v>
                </c:pt>
                <c:pt idx="111">
                  <c:v>10.518124833176024</c:v>
                </c:pt>
                <c:pt idx="112">
                  <c:v>10.518124833176024</c:v>
                </c:pt>
                <c:pt idx="113">
                  <c:v>10.518124833176024</c:v>
                </c:pt>
                <c:pt idx="114">
                  <c:v>10.518124833176024</c:v>
                </c:pt>
                <c:pt idx="115">
                  <c:v>10.518124833176024</c:v>
                </c:pt>
                <c:pt idx="116">
                  <c:v>10.518124833176024</c:v>
                </c:pt>
                <c:pt idx="117">
                  <c:v>10.518124833176024</c:v>
                </c:pt>
                <c:pt idx="118">
                  <c:v>10.518124833176024</c:v>
                </c:pt>
                <c:pt idx="119">
                  <c:v>10.518124833176024</c:v>
                </c:pt>
                <c:pt idx="120">
                  <c:v>10.518124833176024</c:v>
                </c:pt>
                <c:pt idx="121">
                  <c:v>10.518124833176024</c:v>
                </c:pt>
                <c:pt idx="122">
                  <c:v>10.518124833176024</c:v>
                </c:pt>
                <c:pt idx="123">
                  <c:v>10.518124833176024</c:v>
                </c:pt>
                <c:pt idx="124">
                  <c:v>10.518124833176024</c:v>
                </c:pt>
                <c:pt idx="125">
                  <c:v>10.518124833176024</c:v>
                </c:pt>
                <c:pt idx="126">
                  <c:v>10.518124833176024</c:v>
                </c:pt>
                <c:pt idx="127">
                  <c:v>10.518124833176024</c:v>
                </c:pt>
                <c:pt idx="128">
                  <c:v>10.518124833176024</c:v>
                </c:pt>
                <c:pt idx="129">
                  <c:v>10.518124833176024</c:v>
                </c:pt>
                <c:pt idx="130">
                  <c:v>10.518124833176024</c:v>
                </c:pt>
                <c:pt idx="131">
                  <c:v>10.518124833176024</c:v>
                </c:pt>
                <c:pt idx="132">
                  <c:v>10.518124833176024</c:v>
                </c:pt>
                <c:pt idx="133">
                  <c:v>10.518124833176024</c:v>
                </c:pt>
                <c:pt idx="134">
                  <c:v>10.518124833176024</c:v>
                </c:pt>
                <c:pt idx="135">
                  <c:v>10.518124833176024</c:v>
                </c:pt>
                <c:pt idx="136">
                  <c:v>10.518124833176024</c:v>
                </c:pt>
                <c:pt idx="137">
                  <c:v>10.518124833176024</c:v>
                </c:pt>
                <c:pt idx="138">
                  <c:v>10.518124833176024</c:v>
                </c:pt>
                <c:pt idx="139">
                  <c:v>10.518124833176024</c:v>
                </c:pt>
                <c:pt idx="140">
                  <c:v>10.518124833176024</c:v>
                </c:pt>
                <c:pt idx="141">
                  <c:v>10.518124833176024</c:v>
                </c:pt>
                <c:pt idx="142">
                  <c:v>10.518124833176024</c:v>
                </c:pt>
                <c:pt idx="143">
                  <c:v>10.518124833176024</c:v>
                </c:pt>
                <c:pt idx="144">
                  <c:v>10.518124833176024</c:v>
                </c:pt>
                <c:pt idx="145">
                  <c:v>10.518124833176024</c:v>
                </c:pt>
                <c:pt idx="146">
                  <c:v>10.518124833176024</c:v>
                </c:pt>
                <c:pt idx="147">
                  <c:v>10.518124833176024</c:v>
                </c:pt>
                <c:pt idx="148">
                  <c:v>10.518124833176024</c:v>
                </c:pt>
                <c:pt idx="149">
                  <c:v>10.518124833176024</c:v>
                </c:pt>
                <c:pt idx="150">
                  <c:v>10.518124833176024</c:v>
                </c:pt>
                <c:pt idx="151">
                  <c:v>10.518124833176024</c:v>
                </c:pt>
                <c:pt idx="152">
                  <c:v>10.518124833176024</c:v>
                </c:pt>
                <c:pt idx="153">
                  <c:v>10.518124833176024</c:v>
                </c:pt>
                <c:pt idx="154">
                  <c:v>10.518124833176024</c:v>
                </c:pt>
                <c:pt idx="155">
                  <c:v>10.518124833176024</c:v>
                </c:pt>
                <c:pt idx="156">
                  <c:v>10.518124833176024</c:v>
                </c:pt>
                <c:pt idx="157">
                  <c:v>10.518124833176024</c:v>
                </c:pt>
                <c:pt idx="158">
                  <c:v>10.518124833176024</c:v>
                </c:pt>
                <c:pt idx="159">
                  <c:v>10.518124833176024</c:v>
                </c:pt>
                <c:pt idx="160">
                  <c:v>10.518124833176024</c:v>
                </c:pt>
                <c:pt idx="161">
                  <c:v>10.518124833176024</c:v>
                </c:pt>
                <c:pt idx="162">
                  <c:v>10.518124833176024</c:v>
                </c:pt>
                <c:pt idx="163">
                  <c:v>10.518124833176024</c:v>
                </c:pt>
                <c:pt idx="164">
                  <c:v>10.518124833176024</c:v>
                </c:pt>
                <c:pt idx="165">
                  <c:v>10.518124833176024</c:v>
                </c:pt>
                <c:pt idx="166">
                  <c:v>10.518124833176024</c:v>
                </c:pt>
                <c:pt idx="167">
                  <c:v>10.518124833176024</c:v>
                </c:pt>
                <c:pt idx="168">
                  <c:v>10.518124833176024</c:v>
                </c:pt>
                <c:pt idx="169">
                  <c:v>10.518124833176024</c:v>
                </c:pt>
                <c:pt idx="170">
                  <c:v>10.518124833176024</c:v>
                </c:pt>
                <c:pt idx="171">
                  <c:v>10.518124833176024</c:v>
                </c:pt>
                <c:pt idx="172">
                  <c:v>10.518124833176024</c:v>
                </c:pt>
                <c:pt idx="173">
                  <c:v>10.518124833176024</c:v>
                </c:pt>
                <c:pt idx="174">
                  <c:v>10.518124833176024</c:v>
                </c:pt>
                <c:pt idx="175">
                  <c:v>10.518124833176024</c:v>
                </c:pt>
                <c:pt idx="176">
                  <c:v>10.518124833176024</c:v>
                </c:pt>
                <c:pt idx="177">
                  <c:v>10.518124833176024</c:v>
                </c:pt>
                <c:pt idx="178">
                  <c:v>10.518124833176024</c:v>
                </c:pt>
                <c:pt idx="179">
                  <c:v>10.518124833176024</c:v>
                </c:pt>
                <c:pt idx="180">
                  <c:v>10.518124833176024</c:v>
                </c:pt>
                <c:pt idx="181">
                  <c:v>10.518124833176024</c:v>
                </c:pt>
                <c:pt idx="182">
                  <c:v>10.518124833176024</c:v>
                </c:pt>
                <c:pt idx="183">
                  <c:v>10.518124833176024</c:v>
                </c:pt>
                <c:pt idx="184">
                  <c:v>10.518124833176024</c:v>
                </c:pt>
                <c:pt idx="185">
                  <c:v>10.518124833176024</c:v>
                </c:pt>
                <c:pt idx="186">
                  <c:v>10.518124833176024</c:v>
                </c:pt>
                <c:pt idx="187">
                  <c:v>10.518124833176024</c:v>
                </c:pt>
                <c:pt idx="188">
                  <c:v>10.518124833176024</c:v>
                </c:pt>
                <c:pt idx="189">
                  <c:v>10.518124833176024</c:v>
                </c:pt>
                <c:pt idx="190">
                  <c:v>10.518124833176024</c:v>
                </c:pt>
                <c:pt idx="191">
                  <c:v>10.518124833176024</c:v>
                </c:pt>
                <c:pt idx="192">
                  <c:v>10.518124833176024</c:v>
                </c:pt>
                <c:pt idx="193">
                  <c:v>10.518124833176024</c:v>
                </c:pt>
                <c:pt idx="194">
                  <c:v>10.518124833176024</c:v>
                </c:pt>
                <c:pt idx="195">
                  <c:v>10.518124833176024</c:v>
                </c:pt>
                <c:pt idx="196">
                  <c:v>10.518124833176024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2B9-40CD-ACB3-65412233D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163272"/>
        <c:axId val="590165568"/>
      </c:lineChart>
      <c:lineChart>
        <c:grouping val="standard"/>
        <c:varyColors val="0"/>
        <c:ser>
          <c:idx val="1"/>
          <c:order val="1"/>
          <c:tx>
            <c:strRef>
              <c:f>'год-сез'!$Q$2</c:f>
              <c:strCache>
                <c:ptCount val="1"/>
                <c:pt idx="0">
                  <c:v>25P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90"/>
              <c:layout>
                <c:manualLayout>
                  <c:x val="-2.5673940949935817E-2"/>
                  <c:y val="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2B9-40CD-ACB3-65412233DF11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'год-сез'!$B$53:$B$249</c:f>
              <c:numCache>
                <c:formatCode>General</c:formatCode>
                <c:ptCount val="197"/>
                <c:pt idx="0">
                  <c:v>1825</c:v>
                </c:pt>
                <c:pt idx="1">
                  <c:v>1826</c:v>
                </c:pt>
                <c:pt idx="2">
                  <c:v>1827</c:v>
                </c:pt>
                <c:pt idx="3">
                  <c:v>1828</c:v>
                </c:pt>
                <c:pt idx="4">
                  <c:v>1829</c:v>
                </c:pt>
                <c:pt idx="5">
                  <c:v>1830</c:v>
                </c:pt>
                <c:pt idx="6">
                  <c:v>1831</c:v>
                </c:pt>
                <c:pt idx="7">
                  <c:v>1832</c:v>
                </c:pt>
                <c:pt idx="8">
                  <c:v>1833</c:v>
                </c:pt>
                <c:pt idx="9">
                  <c:v>1834</c:v>
                </c:pt>
                <c:pt idx="10">
                  <c:v>1835</c:v>
                </c:pt>
                <c:pt idx="11">
                  <c:v>1836</c:v>
                </c:pt>
                <c:pt idx="12">
                  <c:v>1837</c:v>
                </c:pt>
                <c:pt idx="13">
                  <c:v>1838</c:v>
                </c:pt>
                <c:pt idx="14">
                  <c:v>1839</c:v>
                </c:pt>
                <c:pt idx="15">
                  <c:v>1840</c:v>
                </c:pt>
                <c:pt idx="16">
                  <c:v>1841</c:v>
                </c:pt>
                <c:pt idx="17">
                  <c:v>1842</c:v>
                </c:pt>
                <c:pt idx="18">
                  <c:v>1843</c:v>
                </c:pt>
                <c:pt idx="19">
                  <c:v>1844</c:v>
                </c:pt>
                <c:pt idx="20">
                  <c:v>1845</c:v>
                </c:pt>
                <c:pt idx="21">
                  <c:v>1846</c:v>
                </c:pt>
                <c:pt idx="22">
                  <c:v>1847</c:v>
                </c:pt>
                <c:pt idx="23">
                  <c:v>1848</c:v>
                </c:pt>
                <c:pt idx="24">
                  <c:v>1849</c:v>
                </c:pt>
                <c:pt idx="25">
                  <c:v>1850</c:v>
                </c:pt>
                <c:pt idx="26">
                  <c:v>1851</c:v>
                </c:pt>
                <c:pt idx="27">
                  <c:v>1852</c:v>
                </c:pt>
                <c:pt idx="28">
                  <c:v>1853</c:v>
                </c:pt>
                <c:pt idx="29">
                  <c:v>1854</c:v>
                </c:pt>
                <c:pt idx="30">
                  <c:v>1855</c:v>
                </c:pt>
                <c:pt idx="31">
                  <c:v>1856</c:v>
                </c:pt>
                <c:pt idx="32">
                  <c:v>1857</c:v>
                </c:pt>
                <c:pt idx="33">
                  <c:v>1858</c:v>
                </c:pt>
                <c:pt idx="34">
                  <c:v>1859</c:v>
                </c:pt>
                <c:pt idx="35">
                  <c:v>1860</c:v>
                </c:pt>
                <c:pt idx="36">
                  <c:v>1861</c:v>
                </c:pt>
                <c:pt idx="37">
                  <c:v>1862</c:v>
                </c:pt>
                <c:pt idx="38">
                  <c:v>1863</c:v>
                </c:pt>
                <c:pt idx="39">
                  <c:v>1864</c:v>
                </c:pt>
                <c:pt idx="40">
                  <c:v>1865</c:v>
                </c:pt>
                <c:pt idx="41">
                  <c:v>1866</c:v>
                </c:pt>
                <c:pt idx="42">
                  <c:v>1867</c:v>
                </c:pt>
                <c:pt idx="43">
                  <c:v>1868</c:v>
                </c:pt>
                <c:pt idx="44">
                  <c:v>1869</c:v>
                </c:pt>
                <c:pt idx="45">
                  <c:v>1870</c:v>
                </c:pt>
                <c:pt idx="46">
                  <c:v>1871</c:v>
                </c:pt>
                <c:pt idx="47">
                  <c:v>1872</c:v>
                </c:pt>
                <c:pt idx="48">
                  <c:v>1873</c:v>
                </c:pt>
                <c:pt idx="49">
                  <c:v>1874</c:v>
                </c:pt>
                <c:pt idx="50">
                  <c:v>1875</c:v>
                </c:pt>
                <c:pt idx="51">
                  <c:v>1876</c:v>
                </c:pt>
                <c:pt idx="52">
                  <c:v>1877</c:v>
                </c:pt>
                <c:pt idx="53">
                  <c:v>1878</c:v>
                </c:pt>
                <c:pt idx="54">
                  <c:v>1879</c:v>
                </c:pt>
                <c:pt idx="55">
                  <c:v>1880</c:v>
                </c:pt>
                <c:pt idx="56">
                  <c:v>1881</c:v>
                </c:pt>
                <c:pt idx="57">
                  <c:v>1882</c:v>
                </c:pt>
                <c:pt idx="58">
                  <c:v>1883</c:v>
                </c:pt>
                <c:pt idx="59">
                  <c:v>1884</c:v>
                </c:pt>
                <c:pt idx="60">
                  <c:v>1885</c:v>
                </c:pt>
                <c:pt idx="61">
                  <c:v>1886</c:v>
                </c:pt>
                <c:pt idx="62">
                  <c:v>1887</c:v>
                </c:pt>
                <c:pt idx="63">
                  <c:v>1888</c:v>
                </c:pt>
                <c:pt idx="64">
                  <c:v>1889</c:v>
                </c:pt>
                <c:pt idx="65">
                  <c:v>1890</c:v>
                </c:pt>
                <c:pt idx="66">
                  <c:v>1891</c:v>
                </c:pt>
                <c:pt idx="67">
                  <c:v>1892</c:v>
                </c:pt>
                <c:pt idx="68">
                  <c:v>1893</c:v>
                </c:pt>
                <c:pt idx="69">
                  <c:v>1894</c:v>
                </c:pt>
                <c:pt idx="70">
                  <c:v>1895</c:v>
                </c:pt>
                <c:pt idx="71">
                  <c:v>1896</c:v>
                </c:pt>
                <c:pt idx="72">
                  <c:v>1897</c:v>
                </c:pt>
                <c:pt idx="73">
                  <c:v>1898</c:v>
                </c:pt>
                <c:pt idx="74">
                  <c:v>1899</c:v>
                </c:pt>
                <c:pt idx="75">
                  <c:v>1900</c:v>
                </c:pt>
                <c:pt idx="76">
                  <c:v>1901</c:v>
                </c:pt>
                <c:pt idx="77">
                  <c:v>1902</c:v>
                </c:pt>
                <c:pt idx="78">
                  <c:v>1903</c:v>
                </c:pt>
                <c:pt idx="79">
                  <c:v>1904</c:v>
                </c:pt>
                <c:pt idx="80">
                  <c:v>1905</c:v>
                </c:pt>
                <c:pt idx="81">
                  <c:v>1906</c:v>
                </c:pt>
                <c:pt idx="82">
                  <c:v>1907</c:v>
                </c:pt>
                <c:pt idx="83">
                  <c:v>1908</c:v>
                </c:pt>
                <c:pt idx="84">
                  <c:v>1909</c:v>
                </c:pt>
                <c:pt idx="85">
                  <c:v>1910</c:v>
                </c:pt>
                <c:pt idx="86">
                  <c:v>1911</c:v>
                </c:pt>
                <c:pt idx="87">
                  <c:v>1912</c:v>
                </c:pt>
                <c:pt idx="88">
                  <c:v>1913</c:v>
                </c:pt>
                <c:pt idx="89">
                  <c:v>1914</c:v>
                </c:pt>
                <c:pt idx="90">
                  <c:v>1915</c:v>
                </c:pt>
                <c:pt idx="91">
                  <c:v>1916</c:v>
                </c:pt>
                <c:pt idx="92">
                  <c:v>1917</c:v>
                </c:pt>
                <c:pt idx="93">
                  <c:v>1918</c:v>
                </c:pt>
                <c:pt idx="94">
                  <c:v>1919</c:v>
                </c:pt>
                <c:pt idx="95">
                  <c:v>1920</c:v>
                </c:pt>
                <c:pt idx="96">
                  <c:v>1921</c:v>
                </c:pt>
                <c:pt idx="97">
                  <c:v>1922</c:v>
                </c:pt>
                <c:pt idx="98">
                  <c:v>1923</c:v>
                </c:pt>
                <c:pt idx="99">
                  <c:v>1924</c:v>
                </c:pt>
                <c:pt idx="100">
                  <c:v>1925</c:v>
                </c:pt>
                <c:pt idx="101">
                  <c:v>1926</c:v>
                </c:pt>
                <c:pt idx="102">
                  <c:v>1927</c:v>
                </c:pt>
                <c:pt idx="103">
                  <c:v>1928</c:v>
                </c:pt>
                <c:pt idx="104">
                  <c:v>1929</c:v>
                </c:pt>
                <c:pt idx="105">
                  <c:v>1930</c:v>
                </c:pt>
                <c:pt idx="106">
                  <c:v>1931</c:v>
                </c:pt>
                <c:pt idx="107">
                  <c:v>1932</c:v>
                </c:pt>
                <c:pt idx="108">
                  <c:v>1933</c:v>
                </c:pt>
                <c:pt idx="109">
                  <c:v>1934</c:v>
                </c:pt>
                <c:pt idx="110">
                  <c:v>1935</c:v>
                </c:pt>
                <c:pt idx="111">
                  <c:v>1936</c:v>
                </c:pt>
                <c:pt idx="112">
                  <c:v>1937</c:v>
                </c:pt>
                <c:pt idx="113">
                  <c:v>1938</c:v>
                </c:pt>
                <c:pt idx="114">
                  <c:v>1939</c:v>
                </c:pt>
                <c:pt idx="115">
                  <c:v>1940</c:v>
                </c:pt>
                <c:pt idx="116">
                  <c:v>1941</c:v>
                </c:pt>
                <c:pt idx="117">
                  <c:v>1942</c:v>
                </c:pt>
                <c:pt idx="118">
                  <c:v>1943</c:v>
                </c:pt>
                <c:pt idx="119">
                  <c:v>1944</c:v>
                </c:pt>
                <c:pt idx="120">
                  <c:v>1945</c:v>
                </c:pt>
                <c:pt idx="121">
                  <c:v>1946</c:v>
                </c:pt>
                <c:pt idx="122">
                  <c:v>1947</c:v>
                </c:pt>
                <c:pt idx="123">
                  <c:v>1948</c:v>
                </c:pt>
                <c:pt idx="124">
                  <c:v>1949</c:v>
                </c:pt>
                <c:pt idx="125">
                  <c:v>1950</c:v>
                </c:pt>
                <c:pt idx="126">
                  <c:v>1951</c:v>
                </c:pt>
                <c:pt idx="127">
                  <c:v>1952</c:v>
                </c:pt>
                <c:pt idx="128">
                  <c:v>1953</c:v>
                </c:pt>
                <c:pt idx="129">
                  <c:v>1954</c:v>
                </c:pt>
                <c:pt idx="130">
                  <c:v>1955</c:v>
                </c:pt>
                <c:pt idx="131">
                  <c:v>1956</c:v>
                </c:pt>
                <c:pt idx="132">
                  <c:v>1957</c:v>
                </c:pt>
                <c:pt idx="133">
                  <c:v>1958</c:v>
                </c:pt>
                <c:pt idx="134">
                  <c:v>1959</c:v>
                </c:pt>
                <c:pt idx="135">
                  <c:v>1960</c:v>
                </c:pt>
                <c:pt idx="136">
                  <c:v>1961</c:v>
                </c:pt>
                <c:pt idx="137">
                  <c:v>1962</c:v>
                </c:pt>
                <c:pt idx="138">
                  <c:v>1963</c:v>
                </c:pt>
                <c:pt idx="139">
                  <c:v>1964</c:v>
                </c:pt>
                <c:pt idx="140">
                  <c:v>1965</c:v>
                </c:pt>
                <c:pt idx="141">
                  <c:v>1966</c:v>
                </c:pt>
                <c:pt idx="142">
                  <c:v>1967</c:v>
                </c:pt>
                <c:pt idx="143">
                  <c:v>1968</c:v>
                </c:pt>
                <c:pt idx="144">
                  <c:v>1969</c:v>
                </c:pt>
                <c:pt idx="145">
                  <c:v>1970</c:v>
                </c:pt>
                <c:pt idx="146">
                  <c:v>1971</c:v>
                </c:pt>
                <c:pt idx="147">
                  <c:v>1972</c:v>
                </c:pt>
                <c:pt idx="148">
                  <c:v>1973</c:v>
                </c:pt>
                <c:pt idx="149">
                  <c:v>1974</c:v>
                </c:pt>
                <c:pt idx="150">
                  <c:v>1975</c:v>
                </c:pt>
                <c:pt idx="151">
                  <c:v>1976</c:v>
                </c:pt>
                <c:pt idx="152">
                  <c:v>1977</c:v>
                </c:pt>
                <c:pt idx="153">
                  <c:v>1978</c:v>
                </c:pt>
                <c:pt idx="154">
                  <c:v>1979</c:v>
                </c:pt>
                <c:pt idx="155">
                  <c:v>1980</c:v>
                </c:pt>
                <c:pt idx="156">
                  <c:v>1981</c:v>
                </c:pt>
                <c:pt idx="157">
                  <c:v>1982</c:v>
                </c:pt>
                <c:pt idx="158">
                  <c:v>1983</c:v>
                </c:pt>
                <c:pt idx="159">
                  <c:v>1984</c:v>
                </c:pt>
                <c:pt idx="160">
                  <c:v>1985</c:v>
                </c:pt>
                <c:pt idx="161">
                  <c:v>1986</c:v>
                </c:pt>
                <c:pt idx="162">
                  <c:v>1987</c:v>
                </c:pt>
                <c:pt idx="163">
                  <c:v>1988</c:v>
                </c:pt>
                <c:pt idx="164">
                  <c:v>1989</c:v>
                </c:pt>
                <c:pt idx="165">
                  <c:v>1990</c:v>
                </c:pt>
                <c:pt idx="166">
                  <c:v>1991</c:v>
                </c:pt>
                <c:pt idx="167">
                  <c:v>1992</c:v>
                </c:pt>
                <c:pt idx="168">
                  <c:v>1993</c:v>
                </c:pt>
                <c:pt idx="169">
                  <c:v>1994</c:v>
                </c:pt>
                <c:pt idx="170">
                  <c:v>1995</c:v>
                </c:pt>
                <c:pt idx="171">
                  <c:v>1996</c:v>
                </c:pt>
                <c:pt idx="172">
                  <c:v>1997</c:v>
                </c:pt>
                <c:pt idx="173">
                  <c:v>1998</c:v>
                </c:pt>
                <c:pt idx="174">
                  <c:v>1999</c:v>
                </c:pt>
                <c:pt idx="175">
                  <c:v>2000</c:v>
                </c:pt>
                <c:pt idx="176">
                  <c:v>2001</c:v>
                </c:pt>
                <c:pt idx="177">
                  <c:v>2002</c:v>
                </c:pt>
                <c:pt idx="178">
                  <c:v>2003</c:v>
                </c:pt>
                <c:pt idx="179">
                  <c:v>2004</c:v>
                </c:pt>
                <c:pt idx="180">
                  <c:v>2005</c:v>
                </c:pt>
                <c:pt idx="181">
                  <c:v>2006</c:v>
                </c:pt>
                <c:pt idx="182">
                  <c:v>2007</c:v>
                </c:pt>
                <c:pt idx="183">
                  <c:v>2008</c:v>
                </c:pt>
                <c:pt idx="184">
                  <c:v>2009</c:v>
                </c:pt>
                <c:pt idx="185">
                  <c:v>2010</c:v>
                </c:pt>
                <c:pt idx="186">
                  <c:v>2011</c:v>
                </c:pt>
                <c:pt idx="187">
                  <c:v>2012</c:v>
                </c:pt>
                <c:pt idx="188">
                  <c:v>2013</c:v>
                </c:pt>
                <c:pt idx="189">
                  <c:v>2014</c:v>
                </c:pt>
                <c:pt idx="190">
                  <c:v>2015</c:v>
                </c:pt>
                <c:pt idx="191">
                  <c:v>2016</c:v>
                </c:pt>
                <c:pt idx="192">
                  <c:v>2017</c:v>
                </c:pt>
                <c:pt idx="193">
                  <c:v>2018</c:v>
                </c:pt>
                <c:pt idx="194">
                  <c:v>2019</c:v>
                </c:pt>
                <c:pt idx="195">
                  <c:v>2020</c:v>
                </c:pt>
                <c:pt idx="196">
                  <c:v>2021</c:v>
                </c:pt>
              </c:numCache>
            </c:numRef>
          </c:cat>
          <c:val>
            <c:numRef>
              <c:f>'год-сез'!$Q$53:$Q$249</c:f>
              <c:numCache>
                <c:formatCode>#,#00</c:formatCode>
                <c:ptCount val="197"/>
                <c:pt idx="0">
                  <c:v>9.1484337784973917</c:v>
                </c:pt>
                <c:pt idx="1">
                  <c:v>9.1484337784973917</c:v>
                </c:pt>
                <c:pt idx="2">
                  <c:v>9.1484337784973917</c:v>
                </c:pt>
                <c:pt idx="3">
                  <c:v>9.1484337784973917</c:v>
                </c:pt>
                <c:pt idx="4">
                  <c:v>9.1484337784973917</c:v>
                </c:pt>
                <c:pt idx="5">
                  <c:v>9.1484337784973917</c:v>
                </c:pt>
                <c:pt idx="6">
                  <c:v>9.1484337784973917</c:v>
                </c:pt>
                <c:pt idx="7">
                  <c:v>9.1484337784973917</c:v>
                </c:pt>
                <c:pt idx="8">
                  <c:v>9.1484337784973917</c:v>
                </c:pt>
                <c:pt idx="9">
                  <c:v>9.1484337784973917</c:v>
                </c:pt>
                <c:pt idx="10">
                  <c:v>9.1484337784973917</c:v>
                </c:pt>
                <c:pt idx="11">
                  <c:v>9.1484337784973917</c:v>
                </c:pt>
                <c:pt idx="12">
                  <c:v>9.1484337784973917</c:v>
                </c:pt>
                <c:pt idx="13">
                  <c:v>9.1484337784973917</c:v>
                </c:pt>
                <c:pt idx="14">
                  <c:v>9.1484337784973917</c:v>
                </c:pt>
                <c:pt idx="15">
                  <c:v>9.1484337784973917</c:v>
                </c:pt>
                <c:pt idx="16">
                  <c:v>9.1484337784973917</c:v>
                </c:pt>
                <c:pt idx="17">
                  <c:v>9.1484337784973917</c:v>
                </c:pt>
                <c:pt idx="18">
                  <c:v>9.1484337784973917</c:v>
                </c:pt>
                <c:pt idx="19">
                  <c:v>9.1484337784973917</c:v>
                </c:pt>
                <c:pt idx="20">
                  <c:v>9.1484337784973917</c:v>
                </c:pt>
                <c:pt idx="21">
                  <c:v>9.1484337784973917</c:v>
                </c:pt>
                <c:pt idx="22">
                  <c:v>9.1484337784973917</c:v>
                </c:pt>
                <c:pt idx="23">
                  <c:v>9.1484337784973917</c:v>
                </c:pt>
                <c:pt idx="24">
                  <c:v>9.1484337784973917</c:v>
                </c:pt>
                <c:pt idx="25">
                  <c:v>9.1484337784973917</c:v>
                </c:pt>
                <c:pt idx="26">
                  <c:v>9.1484337784973917</c:v>
                </c:pt>
                <c:pt idx="27">
                  <c:v>9.1484337784973917</c:v>
                </c:pt>
                <c:pt idx="28">
                  <c:v>9.1484337784973917</c:v>
                </c:pt>
                <c:pt idx="29">
                  <c:v>9.1484337784973917</c:v>
                </c:pt>
                <c:pt idx="30">
                  <c:v>9.1484337784973917</c:v>
                </c:pt>
                <c:pt idx="31">
                  <c:v>9.1484337784973917</c:v>
                </c:pt>
                <c:pt idx="32">
                  <c:v>9.1484337784973917</c:v>
                </c:pt>
                <c:pt idx="33">
                  <c:v>9.1484337784973917</c:v>
                </c:pt>
                <c:pt idx="34">
                  <c:v>9.1484337784973917</c:v>
                </c:pt>
                <c:pt idx="35">
                  <c:v>9.1484337784973917</c:v>
                </c:pt>
                <c:pt idx="36">
                  <c:v>9.1484337784973917</c:v>
                </c:pt>
                <c:pt idx="37">
                  <c:v>9.1484337784973917</c:v>
                </c:pt>
                <c:pt idx="38">
                  <c:v>9.1484337784973917</c:v>
                </c:pt>
                <c:pt idx="39">
                  <c:v>9.1484337784973917</c:v>
                </c:pt>
                <c:pt idx="40">
                  <c:v>9.1484337784973917</c:v>
                </c:pt>
                <c:pt idx="41">
                  <c:v>9.1484337784973917</c:v>
                </c:pt>
                <c:pt idx="42">
                  <c:v>9.1484337784973917</c:v>
                </c:pt>
                <c:pt idx="43">
                  <c:v>9.1484337784973917</c:v>
                </c:pt>
                <c:pt idx="44">
                  <c:v>9.1484337784973917</c:v>
                </c:pt>
                <c:pt idx="45">
                  <c:v>9.1484337784973917</c:v>
                </c:pt>
                <c:pt idx="46">
                  <c:v>9.1484337784973917</c:v>
                </c:pt>
                <c:pt idx="47">
                  <c:v>9.1484337784973917</c:v>
                </c:pt>
                <c:pt idx="48">
                  <c:v>9.1484337784973917</c:v>
                </c:pt>
                <c:pt idx="49">
                  <c:v>9.1484337784973917</c:v>
                </c:pt>
                <c:pt idx="50">
                  <c:v>9.1484337784973917</c:v>
                </c:pt>
                <c:pt idx="51">
                  <c:v>9.1484337784973917</c:v>
                </c:pt>
                <c:pt idx="52">
                  <c:v>9.1484337784973917</c:v>
                </c:pt>
                <c:pt idx="53">
                  <c:v>9.1484337784973917</c:v>
                </c:pt>
                <c:pt idx="54">
                  <c:v>9.1484337784973917</c:v>
                </c:pt>
                <c:pt idx="55">
                  <c:v>9.1484337784973917</c:v>
                </c:pt>
                <c:pt idx="56">
                  <c:v>9.1484337784973917</c:v>
                </c:pt>
                <c:pt idx="57">
                  <c:v>9.1484337784973917</c:v>
                </c:pt>
                <c:pt idx="58">
                  <c:v>9.1484337784973917</c:v>
                </c:pt>
                <c:pt idx="59">
                  <c:v>9.1484337784973917</c:v>
                </c:pt>
                <c:pt idx="60">
                  <c:v>9.1484337784973917</c:v>
                </c:pt>
                <c:pt idx="61">
                  <c:v>9.1484337784973917</c:v>
                </c:pt>
                <c:pt idx="62">
                  <c:v>9.1484337784973917</c:v>
                </c:pt>
                <c:pt idx="63">
                  <c:v>9.1484337784973917</c:v>
                </c:pt>
                <c:pt idx="64">
                  <c:v>9.1484337784973917</c:v>
                </c:pt>
                <c:pt idx="65">
                  <c:v>9.1484337784973917</c:v>
                </c:pt>
                <c:pt idx="66">
                  <c:v>9.1484337784973917</c:v>
                </c:pt>
                <c:pt idx="67">
                  <c:v>9.1484337784973917</c:v>
                </c:pt>
                <c:pt idx="68">
                  <c:v>9.1484337784973917</c:v>
                </c:pt>
                <c:pt idx="69">
                  <c:v>9.1484337784973917</c:v>
                </c:pt>
                <c:pt idx="70">
                  <c:v>9.1484337784973917</c:v>
                </c:pt>
                <c:pt idx="71">
                  <c:v>9.1484337784973917</c:v>
                </c:pt>
                <c:pt idx="72">
                  <c:v>9.1484337784973917</c:v>
                </c:pt>
                <c:pt idx="73">
                  <c:v>9.1484337784973917</c:v>
                </c:pt>
                <c:pt idx="74">
                  <c:v>9.1484337784973917</c:v>
                </c:pt>
                <c:pt idx="75">
                  <c:v>9.1484337784973917</c:v>
                </c:pt>
                <c:pt idx="76">
                  <c:v>9.1484337784973917</c:v>
                </c:pt>
                <c:pt idx="77">
                  <c:v>9.1484337784973917</c:v>
                </c:pt>
                <c:pt idx="78">
                  <c:v>9.1484337784973917</c:v>
                </c:pt>
                <c:pt idx="79">
                  <c:v>9.1484337784973917</c:v>
                </c:pt>
                <c:pt idx="80">
                  <c:v>9.1484337784973917</c:v>
                </c:pt>
                <c:pt idx="81">
                  <c:v>9.1484337784973917</c:v>
                </c:pt>
                <c:pt idx="82">
                  <c:v>9.1484337784973917</c:v>
                </c:pt>
                <c:pt idx="83">
                  <c:v>9.1484337784973917</c:v>
                </c:pt>
                <c:pt idx="84">
                  <c:v>9.1484337784973917</c:v>
                </c:pt>
                <c:pt idx="85">
                  <c:v>9.1484337784973917</c:v>
                </c:pt>
                <c:pt idx="86">
                  <c:v>9.1484337784973917</c:v>
                </c:pt>
                <c:pt idx="87">
                  <c:v>9.1484337784973917</c:v>
                </c:pt>
                <c:pt idx="88">
                  <c:v>9.1484337784973917</c:v>
                </c:pt>
                <c:pt idx="89">
                  <c:v>9.1484337784973917</c:v>
                </c:pt>
                <c:pt idx="90">
                  <c:v>9.1484337784973917</c:v>
                </c:pt>
                <c:pt idx="91">
                  <c:v>9.1484337784973917</c:v>
                </c:pt>
                <c:pt idx="92">
                  <c:v>9.1484337784973917</c:v>
                </c:pt>
                <c:pt idx="93">
                  <c:v>9.1484337784973917</c:v>
                </c:pt>
                <c:pt idx="94">
                  <c:v>9.1484337784973917</c:v>
                </c:pt>
                <c:pt idx="95">
                  <c:v>9.1484337784973917</c:v>
                </c:pt>
                <c:pt idx="96">
                  <c:v>9.1484337784973917</c:v>
                </c:pt>
                <c:pt idx="97">
                  <c:v>9.1484337784973917</c:v>
                </c:pt>
                <c:pt idx="98">
                  <c:v>9.1484337784973917</c:v>
                </c:pt>
                <c:pt idx="99">
                  <c:v>9.1484337784973917</c:v>
                </c:pt>
                <c:pt idx="100">
                  <c:v>9.1484337784973917</c:v>
                </c:pt>
                <c:pt idx="101">
                  <c:v>9.1484337784973917</c:v>
                </c:pt>
                <c:pt idx="102">
                  <c:v>9.1484337784973917</c:v>
                </c:pt>
                <c:pt idx="103">
                  <c:v>9.1484337784973917</c:v>
                </c:pt>
                <c:pt idx="104">
                  <c:v>9.1484337784973917</c:v>
                </c:pt>
                <c:pt idx="105">
                  <c:v>9.1484337784973917</c:v>
                </c:pt>
                <c:pt idx="106">
                  <c:v>9.1484337784973917</c:v>
                </c:pt>
                <c:pt idx="107">
                  <c:v>9.1484337784973917</c:v>
                </c:pt>
                <c:pt idx="108">
                  <c:v>9.1484337784973917</c:v>
                </c:pt>
                <c:pt idx="109">
                  <c:v>9.1484337784973917</c:v>
                </c:pt>
                <c:pt idx="110">
                  <c:v>9.1484337784973917</c:v>
                </c:pt>
                <c:pt idx="111">
                  <c:v>9.1484337784973917</c:v>
                </c:pt>
                <c:pt idx="112">
                  <c:v>9.1484337784973917</c:v>
                </c:pt>
                <c:pt idx="113">
                  <c:v>9.1484337784973917</c:v>
                </c:pt>
                <c:pt idx="114">
                  <c:v>9.1484337784973917</c:v>
                </c:pt>
                <c:pt idx="115">
                  <c:v>9.1484337784973917</c:v>
                </c:pt>
                <c:pt idx="116">
                  <c:v>9.1484337784973917</c:v>
                </c:pt>
                <c:pt idx="117">
                  <c:v>9.1484337784973917</c:v>
                </c:pt>
                <c:pt idx="118">
                  <c:v>9.1484337784973917</c:v>
                </c:pt>
                <c:pt idx="119">
                  <c:v>9.1484337784973917</c:v>
                </c:pt>
                <c:pt idx="120">
                  <c:v>9.1484337784973917</c:v>
                </c:pt>
                <c:pt idx="121">
                  <c:v>9.1484337784973917</c:v>
                </c:pt>
                <c:pt idx="122">
                  <c:v>9.1484337784973917</c:v>
                </c:pt>
                <c:pt idx="123">
                  <c:v>9.1484337784973917</c:v>
                </c:pt>
                <c:pt idx="124">
                  <c:v>9.1484337784973917</c:v>
                </c:pt>
                <c:pt idx="125">
                  <c:v>9.1484337784973917</c:v>
                </c:pt>
                <c:pt idx="126">
                  <c:v>9.1484337784973917</c:v>
                </c:pt>
                <c:pt idx="127">
                  <c:v>9.1484337784973917</c:v>
                </c:pt>
                <c:pt idx="128">
                  <c:v>9.1484337784973917</c:v>
                </c:pt>
                <c:pt idx="129">
                  <c:v>9.1484337784973917</c:v>
                </c:pt>
                <c:pt idx="130">
                  <c:v>9.1484337784973917</c:v>
                </c:pt>
                <c:pt idx="131">
                  <c:v>9.1484337784973917</c:v>
                </c:pt>
                <c:pt idx="132">
                  <c:v>9.1484337784973917</c:v>
                </c:pt>
                <c:pt idx="133">
                  <c:v>9.1484337784973917</c:v>
                </c:pt>
                <c:pt idx="134">
                  <c:v>9.1484337784973917</c:v>
                </c:pt>
                <c:pt idx="135">
                  <c:v>9.1484337784973917</c:v>
                </c:pt>
                <c:pt idx="136">
                  <c:v>9.1484337784973917</c:v>
                </c:pt>
                <c:pt idx="137">
                  <c:v>9.1484337784973917</c:v>
                </c:pt>
                <c:pt idx="138">
                  <c:v>9.1484337784973917</c:v>
                </c:pt>
                <c:pt idx="139">
                  <c:v>9.1484337784973917</c:v>
                </c:pt>
                <c:pt idx="140">
                  <c:v>9.1484337784973917</c:v>
                </c:pt>
                <c:pt idx="141">
                  <c:v>9.1484337784973917</c:v>
                </c:pt>
                <c:pt idx="142">
                  <c:v>9.1484337784973917</c:v>
                </c:pt>
                <c:pt idx="143">
                  <c:v>9.1484337784973917</c:v>
                </c:pt>
                <c:pt idx="144">
                  <c:v>9.1484337784973917</c:v>
                </c:pt>
                <c:pt idx="145">
                  <c:v>9.1484337784973917</c:v>
                </c:pt>
                <c:pt idx="146">
                  <c:v>9.1484337784973917</c:v>
                </c:pt>
                <c:pt idx="147">
                  <c:v>9.1484337784973917</c:v>
                </c:pt>
                <c:pt idx="148">
                  <c:v>9.1484337784973917</c:v>
                </c:pt>
                <c:pt idx="149">
                  <c:v>9.1484337784973917</c:v>
                </c:pt>
                <c:pt idx="150">
                  <c:v>9.1484337784973917</c:v>
                </c:pt>
                <c:pt idx="151">
                  <c:v>9.1484337784973917</c:v>
                </c:pt>
                <c:pt idx="152">
                  <c:v>9.1484337784973917</c:v>
                </c:pt>
                <c:pt idx="153">
                  <c:v>9.1484337784973917</c:v>
                </c:pt>
                <c:pt idx="154">
                  <c:v>9.1484337784973917</c:v>
                </c:pt>
                <c:pt idx="155">
                  <c:v>9.1484337784973917</c:v>
                </c:pt>
                <c:pt idx="156">
                  <c:v>9.1484337784973917</c:v>
                </c:pt>
                <c:pt idx="157">
                  <c:v>9.1484337784973917</c:v>
                </c:pt>
                <c:pt idx="158">
                  <c:v>9.1484337784973917</c:v>
                </c:pt>
                <c:pt idx="159">
                  <c:v>9.1484337784973917</c:v>
                </c:pt>
                <c:pt idx="160">
                  <c:v>9.1484337784973917</c:v>
                </c:pt>
                <c:pt idx="161">
                  <c:v>9.1484337784973917</c:v>
                </c:pt>
                <c:pt idx="162">
                  <c:v>9.1484337784973917</c:v>
                </c:pt>
                <c:pt idx="163">
                  <c:v>9.1484337784973917</c:v>
                </c:pt>
                <c:pt idx="164">
                  <c:v>9.1484337784973917</c:v>
                </c:pt>
                <c:pt idx="165">
                  <c:v>9.1484337784973917</c:v>
                </c:pt>
                <c:pt idx="166">
                  <c:v>9.1484337784973917</c:v>
                </c:pt>
                <c:pt idx="167">
                  <c:v>9.1484337784973917</c:v>
                </c:pt>
                <c:pt idx="168">
                  <c:v>9.1484337784973917</c:v>
                </c:pt>
                <c:pt idx="169">
                  <c:v>9.1484337784973917</c:v>
                </c:pt>
                <c:pt idx="170">
                  <c:v>9.1484337784973917</c:v>
                </c:pt>
                <c:pt idx="171">
                  <c:v>9.1484337784973917</c:v>
                </c:pt>
                <c:pt idx="172">
                  <c:v>9.1484337784973917</c:v>
                </c:pt>
                <c:pt idx="173">
                  <c:v>9.1484337784973917</c:v>
                </c:pt>
                <c:pt idx="174">
                  <c:v>9.1484337784973917</c:v>
                </c:pt>
                <c:pt idx="175">
                  <c:v>9.1484337784973917</c:v>
                </c:pt>
                <c:pt idx="176">
                  <c:v>9.1484337784973917</c:v>
                </c:pt>
                <c:pt idx="177">
                  <c:v>9.1484337784973917</c:v>
                </c:pt>
                <c:pt idx="178">
                  <c:v>9.1484337784973917</c:v>
                </c:pt>
                <c:pt idx="179">
                  <c:v>9.1484337784973917</c:v>
                </c:pt>
                <c:pt idx="180">
                  <c:v>9.1484337784973917</c:v>
                </c:pt>
                <c:pt idx="181">
                  <c:v>9.1484337784973917</c:v>
                </c:pt>
                <c:pt idx="182">
                  <c:v>9.1484337784973917</c:v>
                </c:pt>
                <c:pt idx="183">
                  <c:v>9.1484337784973917</c:v>
                </c:pt>
                <c:pt idx="184">
                  <c:v>9.1484337784973917</c:v>
                </c:pt>
                <c:pt idx="185">
                  <c:v>9.1484337784973917</c:v>
                </c:pt>
                <c:pt idx="186">
                  <c:v>9.1484337784973917</c:v>
                </c:pt>
                <c:pt idx="187">
                  <c:v>9.1484337784973917</c:v>
                </c:pt>
                <c:pt idx="188">
                  <c:v>9.1484337784973917</c:v>
                </c:pt>
                <c:pt idx="189">
                  <c:v>9.1484337784973917</c:v>
                </c:pt>
                <c:pt idx="190">
                  <c:v>9.1484337784973917</c:v>
                </c:pt>
                <c:pt idx="191">
                  <c:v>9.1484337784973917</c:v>
                </c:pt>
                <c:pt idx="192">
                  <c:v>9.1484337784973917</c:v>
                </c:pt>
                <c:pt idx="193">
                  <c:v>9.1484337784973917</c:v>
                </c:pt>
                <c:pt idx="194">
                  <c:v>9.1484337784973917</c:v>
                </c:pt>
                <c:pt idx="195">
                  <c:v>9.1484337784973917</c:v>
                </c:pt>
                <c:pt idx="196">
                  <c:v>9.1484337784973917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2B9-40CD-ACB3-65412233D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5209176"/>
        <c:axId val="645208520"/>
      </c:lineChart>
      <c:dateAx>
        <c:axId val="590163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90165568"/>
        <c:crosses val="autoZero"/>
        <c:auto val="0"/>
        <c:lblOffset val="100"/>
        <c:baseTimeUnit val="days"/>
        <c:majorUnit val="15"/>
        <c:majorTimeUnit val="days"/>
      </c:dateAx>
      <c:valAx>
        <c:axId val="590165568"/>
        <c:scaling>
          <c:orientation val="minMax"/>
          <c:max val="11"/>
          <c:min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90163272"/>
        <c:crosses val="autoZero"/>
        <c:crossBetween val="between"/>
        <c:majorUnit val="0.5"/>
      </c:valAx>
      <c:valAx>
        <c:axId val="645208520"/>
        <c:scaling>
          <c:orientation val="minMax"/>
          <c:max val="11"/>
          <c:min val="9"/>
        </c:scaling>
        <c:delete val="0"/>
        <c:axPos val="r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45209176"/>
        <c:crosses val="max"/>
        <c:crossBetween val="between"/>
        <c:majorUnit val="0.5"/>
      </c:valAx>
      <c:dateAx>
        <c:axId val="645209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45208520"/>
        <c:crosses val="autoZero"/>
        <c:auto val="0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Тср/Република Српска</a:t>
            </a:r>
            <a:endParaRPr lang="sr-Latn-RS"/>
          </a:p>
          <a:p>
            <a:pPr>
              <a:defRPr/>
            </a:pPr>
            <a:r>
              <a:rPr lang="sr-Latn-RS"/>
              <a:t>1950-2021</a:t>
            </a:r>
            <a:endParaRPr lang="sr-Cyrl-R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5.7354066775172657E-2"/>
          <c:y val="0.17171296296296296"/>
          <c:w val="0.92216176190266719"/>
          <c:h val="0.52035885758182665"/>
        </c:manualLayout>
      </c:layout>
      <c:lineChart>
        <c:grouping val="standard"/>
        <c:varyColors val="0"/>
        <c:ser>
          <c:idx val="0"/>
          <c:order val="0"/>
          <c:tx>
            <c:strRef>
              <c:f>РепСрпска!$V$8</c:f>
              <c:strCache>
                <c:ptCount val="1"/>
                <c:pt idx="0">
                  <c:v>jan-dec</c:v>
                </c:pt>
              </c:strCache>
            </c:strRef>
          </c:tx>
          <c:spPr>
            <a:ln w="158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trendline>
            <c:spPr>
              <a:ln w="41275" cap="rnd">
                <a:solidFill>
                  <a:srgbClr val="00B050"/>
                </a:solidFill>
                <a:prstDash val="sysDot"/>
              </a:ln>
              <a:effectLst/>
            </c:spPr>
            <c:trendlineType val="movingAvg"/>
            <c:period val="10"/>
            <c:dispRSqr val="0"/>
            <c:dispEq val="0"/>
          </c:trendline>
          <c:cat>
            <c:numRef>
              <c:f>РепСрпска!$A$9:$A$80</c:f>
              <c:numCache>
                <c:formatCode>General</c:formatCode>
                <c:ptCount val="7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</c:numCache>
            </c:numRef>
          </c:cat>
          <c:val>
            <c:numRef>
              <c:f>РепСрпска!$V$9:$V$80</c:f>
              <c:numCache>
                <c:formatCode>#,#00</c:formatCode>
                <c:ptCount val="72"/>
                <c:pt idx="0">
                  <c:v>11.005847182198957</c:v>
                </c:pt>
                <c:pt idx="1">
                  <c:v>10.987583048598514</c:v>
                </c:pt>
                <c:pt idx="2">
                  <c:v>10.432462790300383</c:v>
                </c:pt>
                <c:pt idx="3">
                  <c:v>9.6685662405423241</c:v>
                </c:pt>
                <c:pt idx="4">
                  <c:v>8.9157719332945842</c:v>
                </c:pt>
                <c:pt idx="5">
                  <c:v>9.6034850770500615</c:v>
                </c:pt>
                <c:pt idx="6">
                  <c:v>8.5606748352256048</c:v>
                </c:pt>
                <c:pt idx="7">
                  <c:v>9.8274802125204133</c:v>
                </c:pt>
                <c:pt idx="8">
                  <c:v>10.035919620334822</c:v>
                </c:pt>
                <c:pt idx="9">
                  <c:v>9.395037139240646</c:v>
                </c:pt>
                <c:pt idx="10">
                  <c:v>9.9639393004909049</c:v>
                </c:pt>
                <c:pt idx="11">
                  <c:v>10.188177557172232</c:v>
                </c:pt>
                <c:pt idx="12">
                  <c:v>9.2405740183573695</c:v>
                </c:pt>
                <c:pt idx="13">
                  <c:v>9.3973401374160641</c:v>
                </c:pt>
                <c:pt idx="14">
                  <c:v>9.0633697648466303</c:v>
                </c:pt>
                <c:pt idx="15">
                  <c:v>9.2725077980124357</c:v>
                </c:pt>
                <c:pt idx="16">
                  <c:v>9.9966062566558946</c:v>
                </c:pt>
                <c:pt idx="17">
                  <c:v>9.5317421915264298</c:v>
                </c:pt>
                <c:pt idx="18">
                  <c:v>9.5992426532015518</c:v>
                </c:pt>
                <c:pt idx="19">
                  <c:v>9.3721793887038789</c:v>
                </c:pt>
                <c:pt idx="20">
                  <c:v>9.3700072843296507</c:v>
                </c:pt>
                <c:pt idx="21">
                  <c:v>9.4008117196163017</c:v>
                </c:pt>
                <c:pt idx="22">
                  <c:v>9.6221347556400421</c:v>
                </c:pt>
                <c:pt idx="23">
                  <c:v>9.1398615049553467</c:v>
                </c:pt>
                <c:pt idx="24">
                  <c:v>9.576612410938063</c:v>
                </c:pt>
                <c:pt idx="25">
                  <c:v>9.6974379343851229</c:v>
                </c:pt>
                <c:pt idx="26">
                  <c:v>8.6418001215542333</c:v>
                </c:pt>
                <c:pt idx="27">
                  <c:v>9.9847189135949392</c:v>
                </c:pt>
                <c:pt idx="28">
                  <c:v>8.7760387984295551</c:v>
                </c:pt>
                <c:pt idx="29">
                  <c:v>9.721017519239636</c:v>
                </c:pt>
                <c:pt idx="30">
                  <c:v>8.5857133164284818</c:v>
                </c:pt>
                <c:pt idx="31">
                  <c:v>9.155735017467217</c:v>
                </c:pt>
                <c:pt idx="32">
                  <c:v>9.7945892555230678</c:v>
                </c:pt>
                <c:pt idx="33">
                  <c:v>9.4884091430727953</c:v>
                </c:pt>
                <c:pt idx="34">
                  <c:v>8.9958873518701044</c:v>
                </c:pt>
                <c:pt idx="35">
                  <c:v>8.9915228685050685</c:v>
                </c:pt>
                <c:pt idx="36">
                  <c:v>9.3876196033217152</c:v>
                </c:pt>
                <c:pt idx="37">
                  <c:v>9.4731837508411072</c:v>
                </c:pt>
                <c:pt idx="38">
                  <c:v>9.6389012847509505</c:v>
                </c:pt>
                <c:pt idx="39">
                  <c:v>9.5366757396089614</c:v>
                </c:pt>
                <c:pt idx="40">
                  <c:v>10.151717070393312</c:v>
                </c:pt>
                <c:pt idx="41">
                  <c:v>9.0210133187301924</c:v>
                </c:pt>
                <c:pt idx="42">
                  <c:v>10.331249475268129</c:v>
                </c:pt>
                <c:pt idx="43">
                  <c:v>9.843051115725709</c:v>
                </c:pt>
                <c:pt idx="44">
                  <c:v>11.001954886003643</c:v>
                </c:pt>
                <c:pt idx="45">
                  <c:v>9.5978931961640281</c:v>
                </c:pt>
                <c:pt idx="46">
                  <c:v>9.2382802822203534</c:v>
                </c:pt>
                <c:pt idx="47">
                  <c:v>9.6058524819026232</c:v>
                </c:pt>
                <c:pt idx="48">
                  <c:v>9.9827540312940908</c:v>
                </c:pt>
                <c:pt idx="49">
                  <c:v>10.232131505953578</c:v>
                </c:pt>
                <c:pt idx="50">
                  <c:v>11.004387265088111</c:v>
                </c:pt>
                <c:pt idx="51">
                  <c:v>10.359158464200787</c:v>
                </c:pt>
                <c:pt idx="52">
                  <c:v>10.816217795998021</c:v>
                </c:pt>
                <c:pt idx="53">
                  <c:v>10.373722399806224</c:v>
                </c:pt>
                <c:pt idx="54">
                  <c:v>10.053369255591525</c:v>
                </c:pt>
                <c:pt idx="55">
                  <c:v>9.2225921294993487</c:v>
                </c:pt>
                <c:pt idx="56">
                  <c:v>9.8401287601909733</c:v>
                </c:pt>
                <c:pt idx="57">
                  <c:v>10.777564102564101</c:v>
                </c:pt>
                <c:pt idx="58">
                  <c:v>10.868589743589745</c:v>
                </c:pt>
                <c:pt idx="59">
                  <c:v>10.599999999999998</c:v>
                </c:pt>
                <c:pt idx="60">
                  <c:v>10.11602564102564</c:v>
                </c:pt>
                <c:pt idx="61">
                  <c:v>10.466025641025642</c:v>
                </c:pt>
                <c:pt idx="62">
                  <c:v>10.905769230769231</c:v>
                </c:pt>
                <c:pt idx="63">
                  <c:v>10.87441401788176</c:v>
                </c:pt>
                <c:pt idx="64">
                  <c:v>11.303643113160255</c:v>
                </c:pt>
                <c:pt idx="65">
                  <c:v>10.980085617782052</c:v>
                </c:pt>
                <c:pt idx="66">
                  <c:v>10.742959675044871</c:v>
                </c:pt>
                <c:pt idx="67">
                  <c:v>10.729692189465732</c:v>
                </c:pt>
                <c:pt idx="68">
                  <c:v>11.322630962227734</c:v>
                </c:pt>
                <c:pt idx="69">
                  <c:v>11.386602564102562</c:v>
                </c:pt>
                <c:pt idx="70">
                  <c:v>11.067564102564104</c:v>
                </c:pt>
                <c:pt idx="71">
                  <c:v>10.878910256410258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B-4CE7-BD75-A353BF702B5C}"/>
            </c:ext>
          </c:extLst>
        </c:ser>
        <c:ser>
          <c:idx val="1"/>
          <c:order val="1"/>
          <c:tx>
            <c:strRef>
              <c:f>РепСрпска!$X$8</c:f>
              <c:strCache>
                <c:ptCount val="1"/>
                <c:pt idx="0">
                  <c:v>25P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  <a:alpha val="33000"/>
                </a:schemeClr>
              </a:solidFill>
              <a:round/>
            </a:ln>
            <a:effectLst/>
          </c:spPr>
          <c:marker>
            <c:symbol val="none"/>
          </c:marker>
          <c:dPt>
            <c:idx val="67"/>
            <c:marker>
              <c:symbol val="none"/>
            </c:marker>
            <c:bubble3D val="0"/>
            <c:spPr>
              <a:ln w="28575" cap="rnd">
                <a:solidFill>
                  <a:srgbClr val="1691A2">
                    <a:alpha val="3000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A3CB-4CE7-BD75-A353BF702B5C}"/>
              </c:ext>
            </c:extLst>
          </c:dPt>
          <c:cat>
            <c:numRef>
              <c:f>РепСрпска!$A$9:$A$80</c:f>
              <c:numCache>
                <c:formatCode>General</c:formatCode>
                <c:ptCount val="7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</c:numCache>
            </c:numRef>
          </c:cat>
          <c:val>
            <c:numRef>
              <c:f>РепСрпска!$X$9:$X$80</c:f>
              <c:numCache>
                <c:formatCode>#,#00</c:formatCode>
                <c:ptCount val="72"/>
                <c:pt idx="0">
                  <c:v>9.3931827552609128</c:v>
                </c:pt>
                <c:pt idx="1">
                  <c:v>9.3931827552609128</c:v>
                </c:pt>
                <c:pt idx="2">
                  <c:v>9.3931827552609128</c:v>
                </c:pt>
                <c:pt idx="3">
                  <c:v>9.3931827552609128</c:v>
                </c:pt>
                <c:pt idx="4">
                  <c:v>9.3931827552609128</c:v>
                </c:pt>
                <c:pt idx="5">
                  <c:v>9.3931827552609128</c:v>
                </c:pt>
                <c:pt idx="6">
                  <c:v>9.3931827552609128</c:v>
                </c:pt>
                <c:pt idx="7">
                  <c:v>9.3931827552609128</c:v>
                </c:pt>
                <c:pt idx="8">
                  <c:v>9.3931827552609128</c:v>
                </c:pt>
                <c:pt idx="9">
                  <c:v>9.3931827552609128</c:v>
                </c:pt>
                <c:pt idx="10">
                  <c:v>9.3931827552609128</c:v>
                </c:pt>
                <c:pt idx="11">
                  <c:v>9.3931827552609128</c:v>
                </c:pt>
                <c:pt idx="12">
                  <c:v>9.3931827552609128</c:v>
                </c:pt>
                <c:pt idx="13">
                  <c:v>9.3931827552609128</c:v>
                </c:pt>
                <c:pt idx="14">
                  <c:v>9.3931827552609128</c:v>
                </c:pt>
                <c:pt idx="15">
                  <c:v>9.3931827552609128</c:v>
                </c:pt>
                <c:pt idx="16">
                  <c:v>9.3931827552609128</c:v>
                </c:pt>
                <c:pt idx="17">
                  <c:v>9.3931827552609128</c:v>
                </c:pt>
                <c:pt idx="18">
                  <c:v>9.3931827552609128</c:v>
                </c:pt>
                <c:pt idx="19">
                  <c:v>9.3931827552609128</c:v>
                </c:pt>
                <c:pt idx="20">
                  <c:v>9.3931827552609128</c:v>
                </c:pt>
                <c:pt idx="21">
                  <c:v>9.3931827552609128</c:v>
                </c:pt>
                <c:pt idx="22">
                  <c:v>9.3931827552609128</c:v>
                </c:pt>
                <c:pt idx="23">
                  <c:v>9.3931827552609128</c:v>
                </c:pt>
                <c:pt idx="24">
                  <c:v>9.3931827552609128</c:v>
                </c:pt>
                <c:pt idx="25">
                  <c:v>9.3931827552609128</c:v>
                </c:pt>
                <c:pt idx="26">
                  <c:v>9.3931827552609128</c:v>
                </c:pt>
                <c:pt idx="27">
                  <c:v>9.3931827552609128</c:v>
                </c:pt>
                <c:pt idx="28">
                  <c:v>9.3931827552609128</c:v>
                </c:pt>
                <c:pt idx="29">
                  <c:v>9.3931827552609128</c:v>
                </c:pt>
                <c:pt idx="30">
                  <c:v>9.3931827552609128</c:v>
                </c:pt>
                <c:pt idx="31">
                  <c:v>9.3931827552609128</c:v>
                </c:pt>
                <c:pt idx="32">
                  <c:v>9.3931827552609128</c:v>
                </c:pt>
                <c:pt idx="33">
                  <c:v>9.3931827552609128</c:v>
                </c:pt>
                <c:pt idx="34">
                  <c:v>9.3931827552609128</c:v>
                </c:pt>
                <c:pt idx="35">
                  <c:v>9.3931827552609128</c:v>
                </c:pt>
                <c:pt idx="36">
                  <c:v>9.3931827552609128</c:v>
                </c:pt>
                <c:pt idx="37">
                  <c:v>9.3931827552609128</c:v>
                </c:pt>
                <c:pt idx="38">
                  <c:v>9.3931827552609128</c:v>
                </c:pt>
                <c:pt idx="39">
                  <c:v>9.3931827552609128</c:v>
                </c:pt>
                <c:pt idx="40">
                  <c:v>9.3931827552609128</c:v>
                </c:pt>
                <c:pt idx="41">
                  <c:v>9.3931827552609128</c:v>
                </c:pt>
                <c:pt idx="42">
                  <c:v>9.3931827552609128</c:v>
                </c:pt>
                <c:pt idx="43">
                  <c:v>9.3931827552609128</c:v>
                </c:pt>
                <c:pt idx="44">
                  <c:v>9.3931827552609128</c:v>
                </c:pt>
                <c:pt idx="45">
                  <c:v>9.3931827552609128</c:v>
                </c:pt>
                <c:pt idx="46">
                  <c:v>9.3931827552609128</c:v>
                </c:pt>
                <c:pt idx="47">
                  <c:v>9.3931827552609128</c:v>
                </c:pt>
                <c:pt idx="48">
                  <c:v>9.3931827552609128</c:v>
                </c:pt>
                <c:pt idx="49">
                  <c:v>9.3931827552609128</c:v>
                </c:pt>
                <c:pt idx="50">
                  <c:v>9.3931827552609128</c:v>
                </c:pt>
                <c:pt idx="51">
                  <c:v>9.3931827552609128</c:v>
                </c:pt>
                <c:pt idx="52">
                  <c:v>9.3931827552609128</c:v>
                </c:pt>
                <c:pt idx="53">
                  <c:v>9.3931827552609128</c:v>
                </c:pt>
                <c:pt idx="54">
                  <c:v>9.3931827552609128</c:v>
                </c:pt>
                <c:pt idx="55">
                  <c:v>9.3931827552609128</c:v>
                </c:pt>
                <c:pt idx="56">
                  <c:v>9.3931827552609128</c:v>
                </c:pt>
                <c:pt idx="57">
                  <c:v>9.3931827552609128</c:v>
                </c:pt>
                <c:pt idx="58">
                  <c:v>9.3931827552609128</c:v>
                </c:pt>
                <c:pt idx="59">
                  <c:v>9.3931827552609128</c:v>
                </c:pt>
                <c:pt idx="60">
                  <c:v>9.3931827552609128</c:v>
                </c:pt>
                <c:pt idx="61">
                  <c:v>9.3931827552609128</c:v>
                </c:pt>
                <c:pt idx="62">
                  <c:v>9.3931827552609128</c:v>
                </c:pt>
                <c:pt idx="63">
                  <c:v>9.3931827552609128</c:v>
                </c:pt>
                <c:pt idx="64">
                  <c:v>9.3931827552609128</c:v>
                </c:pt>
                <c:pt idx="65">
                  <c:v>9.3931827552609128</c:v>
                </c:pt>
                <c:pt idx="66">
                  <c:v>9.3931827552609128</c:v>
                </c:pt>
                <c:pt idx="67">
                  <c:v>9.3931827552609128</c:v>
                </c:pt>
                <c:pt idx="68">
                  <c:v>9.3931827552609128</c:v>
                </c:pt>
                <c:pt idx="69">
                  <c:v>9.3931827552609128</c:v>
                </c:pt>
                <c:pt idx="70">
                  <c:v>9.3931827552609128</c:v>
                </c:pt>
                <c:pt idx="71">
                  <c:v>9.3931827552609128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CB-4CE7-BD75-A353BF702B5C}"/>
            </c:ext>
          </c:extLst>
        </c:ser>
        <c:ser>
          <c:idx val="2"/>
          <c:order val="2"/>
          <c:tx>
            <c:strRef>
              <c:f>РепСрпска!$Y$8</c:f>
              <c:strCache>
                <c:ptCount val="1"/>
                <c:pt idx="0">
                  <c:v>75P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РепСрпска!$A$9:$A$80</c:f>
              <c:numCache>
                <c:formatCode>General</c:formatCode>
                <c:ptCount val="7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</c:numCache>
            </c:numRef>
          </c:cat>
          <c:val>
            <c:numRef>
              <c:f>РепСрпска!$Y$9:$Y$80</c:f>
              <c:numCache>
                <c:formatCode>#,#00</c:formatCode>
                <c:ptCount val="72"/>
                <c:pt idx="0">
                  <c:v>10.450586729692022</c:v>
                </c:pt>
                <c:pt idx="1">
                  <c:v>10.450586729692022</c:v>
                </c:pt>
                <c:pt idx="2">
                  <c:v>10.450586729692022</c:v>
                </c:pt>
                <c:pt idx="3">
                  <c:v>10.450586729692022</c:v>
                </c:pt>
                <c:pt idx="4">
                  <c:v>10.450586729692022</c:v>
                </c:pt>
                <c:pt idx="5">
                  <c:v>10.450586729692022</c:v>
                </c:pt>
                <c:pt idx="6">
                  <c:v>10.450586729692022</c:v>
                </c:pt>
                <c:pt idx="7">
                  <c:v>10.450586729692022</c:v>
                </c:pt>
                <c:pt idx="8">
                  <c:v>10.450586729692022</c:v>
                </c:pt>
                <c:pt idx="9">
                  <c:v>10.450586729692022</c:v>
                </c:pt>
                <c:pt idx="10">
                  <c:v>10.450586729692022</c:v>
                </c:pt>
                <c:pt idx="11">
                  <c:v>10.450586729692022</c:v>
                </c:pt>
                <c:pt idx="12">
                  <c:v>10.450586729692022</c:v>
                </c:pt>
                <c:pt idx="13">
                  <c:v>10.450586729692022</c:v>
                </c:pt>
                <c:pt idx="14">
                  <c:v>10.450586729692022</c:v>
                </c:pt>
                <c:pt idx="15">
                  <c:v>10.450586729692022</c:v>
                </c:pt>
                <c:pt idx="16">
                  <c:v>10.450586729692022</c:v>
                </c:pt>
                <c:pt idx="17">
                  <c:v>10.450586729692022</c:v>
                </c:pt>
                <c:pt idx="18">
                  <c:v>10.450586729692022</c:v>
                </c:pt>
                <c:pt idx="19">
                  <c:v>10.450586729692022</c:v>
                </c:pt>
                <c:pt idx="20">
                  <c:v>10.450586729692022</c:v>
                </c:pt>
                <c:pt idx="21">
                  <c:v>10.450586729692022</c:v>
                </c:pt>
                <c:pt idx="22">
                  <c:v>10.450586729692022</c:v>
                </c:pt>
                <c:pt idx="23">
                  <c:v>10.450586729692022</c:v>
                </c:pt>
                <c:pt idx="24">
                  <c:v>10.450586729692022</c:v>
                </c:pt>
                <c:pt idx="25">
                  <c:v>10.450586729692022</c:v>
                </c:pt>
                <c:pt idx="26">
                  <c:v>10.450586729692022</c:v>
                </c:pt>
                <c:pt idx="27">
                  <c:v>10.450586729692022</c:v>
                </c:pt>
                <c:pt idx="28">
                  <c:v>10.450586729692022</c:v>
                </c:pt>
                <c:pt idx="29">
                  <c:v>10.450586729692022</c:v>
                </c:pt>
                <c:pt idx="30">
                  <c:v>10.450586729692022</c:v>
                </c:pt>
                <c:pt idx="31">
                  <c:v>10.450586729692022</c:v>
                </c:pt>
                <c:pt idx="32">
                  <c:v>10.450586729692022</c:v>
                </c:pt>
                <c:pt idx="33">
                  <c:v>10.450586729692022</c:v>
                </c:pt>
                <c:pt idx="34">
                  <c:v>10.450586729692022</c:v>
                </c:pt>
                <c:pt idx="35">
                  <c:v>10.450586729692022</c:v>
                </c:pt>
                <c:pt idx="36">
                  <c:v>10.450586729692022</c:v>
                </c:pt>
                <c:pt idx="37">
                  <c:v>10.450586729692022</c:v>
                </c:pt>
                <c:pt idx="38">
                  <c:v>10.450586729692022</c:v>
                </c:pt>
                <c:pt idx="39">
                  <c:v>10.450586729692022</c:v>
                </c:pt>
                <c:pt idx="40">
                  <c:v>10.450586729692022</c:v>
                </c:pt>
                <c:pt idx="41">
                  <c:v>10.450586729692022</c:v>
                </c:pt>
                <c:pt idx="42">
                  <c:v>10.450586729692022</c:v>
                </c:pt>
                <c:pt idx="43">
                  <c:v>10.450586729692022</c:v>
                </c:pt>
                <c:pt idx="44">
                  <c:v>10.450586729692022</c:v>
                </c:pt>
                <c:pt idx="45">
                  <c:v>10.450586729692022</c:v>
                </c:pt>
                <c:pt idx="46">
                  <c:v>10.450586729692022</c:v>
                </c:pt>
                <c:pt idx="47">
                  <c:v>10.450586729692022</c:v>
                </c:pt>
                <c:pt idx="48">
                  <c:v>10.450586729692022</c:v>
                </c:pt>
                <c:pt idx="49">
                  <c:v>10.450586729692022</c:v>
                </c:pt>
                <c:pt idx="50">
                  <c:v>10.450586729692022</c:v>
                </c:pt>
                <c:pt idx="51">
                  <c:v>10.450586729692022</c:v>
                </c:pt>
                <c:pt idx="52">
                  <c:v>10.450586729692022</c:v>
                </c:pt>
                <c:pt idx="53">
                  <c:v>10.450586729692022</c:v>
                </c:pt>
                <c:pt idx="54">
                  <c:v>10.450586729692022</c:v>
                </c:pt>
                <c:pt idx="55">
                  <c:v>10.450586729692022</c:v>
                </c:pt>
                <c:pt idx="56">
                  <c:v>10.450586729692022</c:v>
                </c:pt>
                <c:pt idx="57">
                  <c:v>10.450586729692022</c:v>
                </c:pt>
                <c:pt idx="58">
                  <c:v>10.450586729692022</c:v>
                </c:pt>
                <c:pt idx="59">
                  <c:v>10.450586729692022</c:v>
                </c:pt>
                <c:pt idx="60">
                  <c:v>10.450586729692022</c:v>
                </c:pt>
                <c:pt idx="61">
                  <c:v>10.450586729692022</c:v>
                </c:pt>
                <c:pt idx="62">
                  <c:v>10.450586729692022</c:v>
                </c:pt>
                <c:pt idx="63">
                  <c:v>10.450586729692022</c:v>
                </c:pt>
                <c:pt idx="64">
                  <c:v>10.450586729692022</c:v>
                </c:pt>
                <c:pt idx="65">
                  <c:v>10.450586729692022</c:v>
                </c:pt>
                <c:pt idx="66">
                  <c:v>10.450586729692022</c:v>
                </c:pt>
                <c:pt idx="67">
                  <c:v>10.450586729692022</c:v>
                </c:pt>
                <c:pt idx="68">
                  <c:v>10.450586729692022</c:v>
                </c:pt>
                <c:pt idx="69">
                  <c:v>10.450586729692022</c:v>
                </c:pt>
                <c:pt idx="70">
                  <c:v>10.450586729692022</c:v>
                </c:pt>
                <c:pt idx="71">
                  <c:v>10.450586729692022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CB-4CE7-BD75-A353BF702B5C}"/>
            </c:ext>
          </c:extLst>
        </c:ser>
        <c:ser>
          <c:idx val="3"/>
          <c:order val="3"/>
          <c:tx>
            <c:strRef>
              <c:f>РепСрпска!$Z$8</c:f>
              <c:strCache>
                <c:ptCount val="1"/>
                <c:pt idx="0">
                  <c:v>30yrs moving avg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РепСрпска!$A$9:$A$80</c:f>
              <c:numCache>
                <c:formatCode>General</c:formatCode>
                <c:ptCount val="7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</c:numCache>
            </c:numRef>
          </c:cat>
          <c:val>
            <c:numRef>
              <c:f>РепСрпска!$Z$9:$Z$80</c:f>
              <c:numCache>
                <c:formatCode>General</c:formatCode>
                <c:ptCount val="72"/>
                <c:pt idx="29" formatCode="#,#00">
                  <c:v>9.5996316036124192</c:v>
                </c:pt>
                <c:pt idx="30" formatCode="#,#00">
                  <c:v>9.5189604747534062</c:v>
                </c:pt>
                <c:pt idx="31" formatCode="#,#00">
                  <c:v>9.4578988737156955</c:v>
                </c:pt>
                <c:pt idx="32" formatCode="#,#00">
                  <c:v>9.4366364225564539</c:v>
                </c:pt>
                <c:pt idx="33" formatCode="#,#00">
                  <c:v>9.4306311859741339</c:v>
                </c:pt>
                <c:pt idx="34" formatCode="#,#00">
                  <c:v>9.4333016999266501</c:v>
                </c:pt>
                <c:pt idx="35" formatCode="#,#00">
                  <c:v>9.412902959641821</c:v>
                </c:pt>
                <c:pt idx="36" formatCode="#,#00">
                  <c:v>9.4404677852450227</c:v>
                </c:pt>
                <c:pt idx="37" formatCode="#,#00">
                  <c:v>9.4286579031890447</c:v>
                </c:pt>
                <c:pt idx="38" formatCode="#,#00">
                  <c:v>9.4154239586695816</c:v>
                </c:pt>
                <c:pt idx="39" formatCode="#,#00">
                  <c:v>9.4201452453485253</c:v>
                </c:pt>
                <c:pt idx="40" formatCode="#,#00">
                  <c:v>9.4264045043452729</c:v>
                </c:pt>
                <c:pt idx="41" formatCode="#,#00">
                  <c:v>9.3874990297305398</c:v>
                </c:pt>
                <c:pt idx="42" formatCode="#,#00">
                  <c:v>9.4238548782942306</c:v>
                </c:pt>
                <c:pt idx="43" formatCode="#,#00">
                  <c:v>9.4387119109045514</c:v>
                </c:pt>
                <c:pt idx="44" formatCode="#,#00">
                  <c:v>9.5033314149431192</c:v>
                </c:pt>
                <c:pt idx="45" formatCode="#,#00">
                  <c:v>9.5141775948815042</c:v>
                </c:pt>
                <c:pt idx="46" formatCode="#,#00">
                  <c:v>9.4889000624003188</c:v>
                </c:pt>
                <c:pt idx="47" formatCode="#,#00">
                  <c:v>9.4913704054128569</c:v>
                </c:pt>
                <c:pt idx="48" formatCode="#,#00">
                  <c:v>9.5041541180159417</c:v>
                </c:pt>
                <c:pt idx="49" formatCode="#,#00">
                  <c:v>9.5328191885909312</c:v>
                </c:pt>
                <c:pt idx="50" formatCode="#,#00">
                  <c:v>9.5872985212828823</c:v>
                </c:pt>
                <c:pt idx="51" formatCode="#,#00">
                  <c:v>9.6192434127690323</c:v>
                </c:pt>
                <c:pt idx="52" formatCode="#,#00">
                  <c:v>9.6590461807809636</c:v>
                </c:pt>
                <c:pt idx="53" formatCode="#,#00">
                  <c:v>9.7001748772759946</c:v>
                </c:pt>
                <c:pt idx="54" formatCode="#,#00">
                  <c:v>9.7160667720977738</c:v>
                </c:pt>
                <c:pt idx="55" formatCode="#,#00">
                  <c:v>9.7002385786015832</c:v>
                </c:pt>
                <c:pt idx="56" formatCode="#,#00">
                  <c:v>9.7401828665561414</c:v>
                </c:pt>
                <c:pt idx="57" formatCode="#,#00">
                  <c:v>9.7666110395217789</c:v>
                </c:pt>
                <c:pt idx="58" formatCode="#,#00">
                  <c:v>9.8363627376937846</c:v>
                </c:pt>
                <c:pt idx="59" formatCode="#,#00">
                  <c:v>9.865662153719132</c:v>
                </c:pt>
                <c:pt idx="60" formatCode="#,#00">
                  <c:v>9.9166725645390379</c:v>
                </c:pt>
                <c:pt idx="61" formatCode="#,#00">
                  <c:v>9.9603489186576528</c:v>
                </c:pt>
                <c:pt idx="62" formatCode="#,#00">
                  <c:v>9.9973882511658569</c:v>
                </c:pt>
                <c:pt idx="63" formatCode="#,#00">
                  <c:v>10.043588413659489</c:v>
                </c:pt>
                <c:pt idx="64" formatCode="#,#00">
                  <c:v>10.120513605702493</c:v>
                </c:pt>
                <c:pt idx="65" formatCode="#,#00">
                  <c:v>10.186799030678394</c:v>
                </c:pt>
                <c:pt idx="66" formatCode="#,#00">
                  <c:v>10.231977033069164</c:v>
                </c:pt>
                <c:pt idx="67" formatCode="#,#00">
                  <c:v>10.273860647689984</c:v>
                </c:pt>
                <c:pt idx="68" formatCode="#,#00">
                  <c:v>10.329984970272543</c:v>
                </c:pt>
                <c:pt idx="69" formatCode="#,#00">
                  <c:v>10.391649197755664</c:v>
                </c:pt>
                <c:pt idx="70" formatCode="#,#00">
                  <c:v>10.422177432161359</c:v>
                </c:pt>
                <c:pt idx="71" formatCode="#,#00">
                  <c:v>10.484107330084028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3CB-4CE7-BD75-A353BF702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7698720"/>
        <c:axId val="427697736"/>
      </c:lineChart>
      <c:dateAx>
        <c:axId val="42769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27697736"/>
        <c:crosses val="autoZero"/>
        <c:auto val="0"/>
        <c:lblOffset val="100"/>
        <c:baseTimeUnit val="days"/>
        <c:majorUnit val="5"/>
        <c:majorTimeUnit val="days"/>
      </c:dateAx>
      <c:valAx>
        <c:axId val="427697736"/>
        <c:scaling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Black]0\°\С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2769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/>
              <a:t> зависност повећања Тср од сунчевог зрачења </a:t>
            </a:r>
            <a:r>
              <a:rPr lang="sr-Cyrl-RS" dirty="0" smtClean="0"/>
              <a:t>током периода </a:t>
            </a:r>
            <a:endParaRPr lang="sr-Cyrl-RS" dirty="0"/>
          </a:p>
          <a:p>
            <a:pPr>
              <a:defRPr/>
            </a:pPr>
            <a:r>
              <a:rPr lang="sr-Cyrl-RS" dirty="0" smtClean="0"/>
              <a:t>1990-2020, </a:t>
            </a:r>
            <a:r>
              <a:rPr lang="sr-Cyrl-RS" dirty="0"/>
              <a:t>осредњено</a:t>
            </a:r>
            <a:r>
              <a:rPr lang="sr-Cyrl-RS" baseline="0" dirty="0"/>
              <a:t> за РС</a:t>
            </a:r>
            <a:endParaRPr lang="sr-Cyrl-R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9.0503944738866401E-2"/>
          <c:y val="0.15592233009708739"/>
          <c:w val="0.81759790335486415"/>
          <c:h val="0.51657365644828379"/>
        </c:manualLayout>
      </c:layout>
      <c:lineChart>
        <c:grouping val="standard"/>
        <c:varyColors val="0"/>
        <c:ser>
          <c:idx val="0"/>
          <c:order val="0"/>
          <c:tx>
            <c:strRef>
              <c:f>dokaz!$E$2</c:f>
              <c:strCache>
                <c:ptCount val="1"/>
                <c:pt idx="0">
                  <c:v>зрачење сунца-5год покретни средњак</c:v>
                </c:pt>
              </c:strCache>
            </c:strRef>
          </c:tx>
          <c:spPr>
            <a:ln w="12700" cap="rnd">
              <a:solidFill>
                <a:schemeClr val="accent4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C00000"/>
                </a:solidFill>
                <a:prstDash val="sysDot"/>
              </a:ln>
              <a:effectLst/>
            </c:spPr>
            <c:trendlineType val="poly"/>
            <c:order val="3"/>
            <c:forward val="5"/>
            <c:dispRSqr val="0"/>
            <c:dispEq val="0"/>
          </c:trendline>
          <c:cat>
            <c:numRef>
              <c:f>dokaz!$A$8:$A$34</c:f>
              <c:numCache>
                <c:formatCode>General</c:formatCode>
                <c:ptCount val="27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</c:numCache>
            </c:numRef>
          </c:cat>
          <c:val>
            <c:numRef>
              <c:f>dokaz!$E$8:$E$34</c:f>
              <c:numCache>
                <c:formatCode>General</c:formatCode>
                <c:ptCount val="27"/>
                <c:pt idx="0">
                  <c:v>2144</c:v>
                </c:pt>
                <c:pt idx="1">
                  <c:v>2120</c:v>
                </c:pt>
                <c:pt idx="2">
                  <c:v>2130</c:v>
                </c:pt>
                <c:pt idx="3">
                  <c:v>2134</c:v>
                </c:pt>
                <c:pt idx="4">
                  <c:v>2122</c:v>
                </c:pt>
                <c:pt idx="5">
                  <c:v>2132</c:v>
                </c:pt>
                <c:pt idx="6">
                  <c:v>2142</c:v>
                </c:pt>
                <c:pt idx="7">
                  <c:v>2144</c:v>
                </c:pt>
                <c:pt idx="8">
                  <c:v>2152</c:v>
                </c:pt>
                <c:pt idx="9">
                  <c:v>2140</c:v>
                </c:pt>
                <c:pt idx="10">
                  <c:v>2132</c:v>
                </c:pt>
                <c:pt idx="11">
                  <c:v>2114</c:v>
                </c:pt>
                <c:pt idx="12">
                  <c:v>2126</c:v>
                </c:pt>
                <c:pt idx="13">
                  <c:v>2152</c:v>
                </c:pt>
                <c:pt idx="14">
                  <c:v>2134</c:v>
                </c:pt>
                <c:pt idx="15">
                  <c:v>2130</c:v>
                </c:pt>
                <c:pt idx="16">
                  <c:v>2154</c:v>
                </c:pt>
                <c:pt idx="17">
                  <c:v>2172</c:v>
                </c:pt>
                <c:pt idx="18">
                  <c:v>2160</c:v>
                </c:pt>
                <c:pt idx="19">
                  <c:v>2140</c:v>
                </c:pt>
                <c:pt idx="20">
                  <c:v>2154</c:v>
                </c:pt>
                <c:pt idx="21">
                  <c:v>2162</c:v>
                </c:pt>
                <c:pt idx="22">
                  <c:v>2164</c:v>
                </c:pt>
                <c:pt idx="23">
                  <c:v>2152</c:v>
                </c:pt>
                <c:pt idx="24">
                  <c:v>2160</c:v>
                </c:pt>
                <c:pt idx="25" formatCode="0">
                  <c:v>2146.0396284829721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5-46B2-95B9-FECA58E94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490104"/>
        <c:axId val="517490432"/>
      </c:lineChart>
      <c:lineChart>
        <c:grouping val="standard"/>
        <c:varyColors val="0"/>
        <c:ser>
          <c:idx val="3"/>
          <c:order val="1"/>
          <c:tx>
            <c:strRef>
              <c:f>dokaz!$F$2</c:f>
              <c:strCache>
                <c:ptCount val="1"/>
                <c:pt idx="0">
                  <c:v>Тср-5год покретни средњак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trendline>
            <c:spPr>
              <a:ln w="31750" cap="rnd">
                <a:solidFill>
                  <a:srgbClr val="0070C0"/>
                </a:solidFill>
                <a:prstDash val="sysDot"/>
              </a:ln>
              <a:effectLst/>
            </c:spPr>
            <c:trendlineType val="poly"/>
            <c:order val="4"/>
            <c:forward val="5"/>
            <c:dispRSqr val="0"/>
            <c:dispEq val="0"/>
          </c:trendline>
          <c:cat>
            <c:numRef>
              <c:f>dokaz!$A$3:$A$34</c:f>
              <c:numCache>
                <c:formatCode>General</c:formatCode>
                <c:ptCount val="32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</c:numCache>
            </c:numRef>
          </c:cat>
          <c:val>
            <c:numRef>
              <c:f>dokaz!$F$8:$F$34</c:f>
              <c:numCache>
                <c:formatCode>#,#00</c:formatCode>
                <c:ptCount val="27"/>
                <c:pt idx="0">
                  <c:v>9.9911465103808368</c:v>
                </c:pt>
                <c:pt idx="1">
                  <c:v>9.8389070456853442</c:v>
                </c:pt>
                <c:pt idx="2">
                  <c:v>9.9363802395474146</c:v>
                </c:pt>
                <c:pt idx="3">
                  <c:v>9.8782976655517434</c:v>
                </c:pt>
                <c:pt idx="4">
                  <c:v>9.943144397256388</c:v>
                </c:pt>
                <c:pt idx="5">
                  <c:v>9.9435497937704653</c:v>
                </c:pt>
                <c:pt idx="6">
                  <c:v>10.070427338443258</c:v>
                </c:pt>
                <c:pt idx="7">
                  <c:v>10.333416924072868</c:v>
                </c:pt>
                <c:pt idx="8">
                  <c:v>10.461395243723468</c:v>
                </c:pt>
                <c:pt idx="9">
                  <c:v>10.473164447773041</c:v>
                </c:pt>
                <c:pt idx="10">
                  <c:v>10.304907885030669</c:v>
                </c:pt>
                <c:pt idx="11">
                  <c:v>10.110864800881146</c:v>
                </c:pt>
                <c:pt idx="12">
                  <c:v>10.1805990739417</c:v>
                </c:pt>
                <c:pt idx="13">
                  <c:v>10.189327731873652</c:v>
                </c:pt>
                <c:pt idx="14">
                  <c:v>10.227040665239281</c:v>
                </c:pt>
                <c:pt idx="15">
                  <c:v>10.237483396144968</c:v>
                </c:pt>
                <c:pt idx="16">
                  <c:v>10.444722314732685</c:v>
                </c:pt>
                <c:pt idx="17">
                  <c:v>10.62232905982906</c:v>
                </c:pt>
                <c:pt idx="18">
                  <c:v>10.638470712382002</c:v>
                </c:pt>
                <c:pt idx="19">
                  <c:v>10.710979607310422</c:v>
                </c:pt>
                <c:pt idx="20">
                  <c:v>10.774327210274096</c:v>
                </c:pt>
                <c:pt idx="21">
                  <c:v>10.878816215943965</c:v>
                </c:pt>
                <c:pt idx="22">
                  <c:v>10.922760640683983</c:v>
                </c:pt>
                <c:pt idx="23">
                  <c:v>10.992237595927067</c:v>
                </c:pt>
                <c:pt idx="24">
                  <c:v>11.077602353630533</c:v>
                </c:pt>
                <c:pt idx="25">
                  <c:v>11.038255851864507</c:v>
                </c:pt>
                <c:pt idx="26">
                  <c:v>11.021393291635874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5-46B2-95B9-FECA58E94958}"/>
            </c:ext>
          </c:extLst>
        </c:ser>
        <c:ser>
          <c:idx val="1"/>
          <c:order val="2"/>
          <c:tx>
            <c:strRef>
              <c:f>dokaz!$G$2</c:f>
              <c:strCache>
                <c:ptCount val="1"/>
                <c:pt idx="0">
                  <c:v>инсолација, 5год покретни средњак</c:v>
                </c:pt>
              </c:strCache>
            </c:strRef>
          </c:tx>
          <c:spPr>
            <a:ln w="28575" cap="rnd">
              <a:solidFill>
                <a:schemeClr val="accent4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dokaz!$A$3:$A$34</c:f>
              <c:numCache>
                <c:formatCode>General</c:formatCode>
                <c:ptCount val="32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</c:numCache>
            </c:numRef>
          </c:cat>
          <c:val>
            <c:numRef>
              <c:f>dokaz!$G$8:$G$32</c:f>
              <c:numCache>
                <c:formatCode>0</c:formatCode>
                <c:ptCount val="25"/>
                <c:pt idx="0">
                  <c:v>2131.9276729559751</c:v>
                </c:pt>
                <c:pt idx="1">
                  <c:v>2048.7044025157234</c:v>
                </c:pt>
                <c:pt idx="2">
                  <c:v>2067.3993710691825</c:v>
                </c:pt>
                <c:pt idx="3">
                  <c:v>2038.0723270440251</c:v>
                </c:pt>
                <c:pt idx="4">
                  <c:v>2001.6918238993712</c:v>
                </c:pt>
                <c:pt idx="5">
                  <c:v>2028.3773584905659</c:v>
                </c:pt>
                <c:pt idx="6">
                  <c:v>2051.248427672956</c:v>
                </c:pt>
                <c:pt idx="7">
                  <c:v>2081.3930817610062</c:v>
                </c:pt>
                <c:pt idx="8">
                  <c:v>2098.6037735849054</c:v>
                </c:pt>
                <c:pt idx="9">
                  <c:v>2069.2232704402518</c:v>
                </c:pt>
                <c:pt idx="10">
                  <c:v>2053.3427672955972</c:v>
                </c:pt>
                <c:pt idx="11">
                  <c:v>2007.7924528301885</c:v>
                </c:pt>
                <c:pt idx="12">
                  <c:v>2034.0471698113206</c:v>
                </c:pt>
                <c:pt idx="13">
                  <c:v>2073.7295597484276</c:v>
                </c:pt>
                <c:pt idx="14">
                  <c:v>2046.6792452830189</c:v>
                </c:pt>
                <c:pt idx="15">
                  <c:v>2029.474842767296</c:v>
                </c:pt>
                <c:pt idx="16">
                  <c:v>2094.5031446540884</c:v>
                </c:pt>
                <c:pt idx="17">
                  <c:v>2145.4465408805031</c:v>
                </c:pt>
                <c:pt idx="18">
                  <c:v>2129.5408805031448</c:v>
                </c:pt>
                <c:pt idx="19">
                  <c:v>2085.9213836477988</c:v>
                </c:pt>
                <c:pt idx="20">
                  <c:v>2123.248427672956</c:v>
                </c:pt>
                <c:pt idx="21">
                  <c:v>2162.6918238993712</c:v>
                </c:pt>
                <c:pt idx="22">
                  <c:v>2162.3773584905662</c:v>
                </c:pt>
                <c:pt idx="23">
                  <c:v>2147.7578616352203</c:v>
                </c:pt>
                <c:pt idx="24">
                  <c:v>2190.0188679245284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5-46B2-95B9-FECA58E94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461488"/>
        <c:axId val="572463784"/>
      </c:lineChart>
      <c:dateAx>
        <c:axId val="517490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7490432"/>
        <c:crosses val="autoZero"/>
        <c:auto val="0"/>
        <c:lblOffset val="100"/>
        <c:baseTimeUnit val="days"/>
        <c:majorUnit val="5"/>
        <c:majorTimeUnit val="days"/>
      </c:dateAx>
      <c:valAx>
        <c:axId val="517490432"/>
        <c:scaling>
          <c:orientation val="minMax"/>
          <c:max val="2300"/>
          <c:min val="2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[W*m-2]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7490104"/>
        <c:crosses val="autoZero"/>
        <c:crossBetween val="between"/>
        <c:majorUnit val="100"/>
      </c:valAx>
      <c:valAx>
        <c:axId val="572463784"/>
        <c:scaling>
          <c:orientation val="minMax"/>
          <c:max val="12"/>
          <c:min val="8.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[C</a:t>
                </a:r>
                <a:r>
                  <a:rPr lang="en-US" baseline="30000"/>
                  <a:t>o</a:t>
                </a:r>
                <a:r>
                  <a:rPr lang="en-US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#,#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72461488"/>
        <c:crosses val="max"/>
        <c:crossBetween val="between"/>
      </c:valAx>
      <c:dateAx>
        <c:axId val="572461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463784"/>
        <c:crosses val="autoZero"/>
        <c:auto val="0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13460972017673048"/>
          <c:y val="0.76968640480633566"/>
          <c:w val="0.714972999509082"/>
          <c:h val="0.18593539969353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sr-Cyrl-RS" sz="1800" b="0" i="0" u="none" strike="noStrike" baseline="0" dirty="0">
                <a:solidFill>
                  <a:schemeClr val="bg1">
                    <a:lumMod val="85000"/>
                  </a:schemeClr>
                </a:solidFill>
                <a:effectLst/>
              </a:rPr>
              <a:t>ВАРИЈАБИЛНОСТ ПОЈЕДИНАЧНИХ ГОДИНА СА 100ГОД ВРЕМЕНСКОМ ДИСТАНЦОМ </a:t>
            </a:r>
          </a:p>
          <a:p>
            <a:pPr>
              <a:defRPr sz="180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pPr>
            <a:r>
              <a:rPr lang="sr-Cyrl-RS" sz="180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1780-2021</a:t>
            </a:r>
          </a:p>
        </c:rich>
      </c:tx>
      <c:layout>
        <c:manualLayout>
          <c:xMode val="edge"/>
          <c:yMode val="edge"/>
          <c:x val="0.115580229778426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6.688019382513942E-2"/>
          <c:y val="9.1069558585614357E-2"/>
          <c:w val="0.92007114149905733"/>
          <c:h val="0.61355563102411226"/>
        </c:manualLayout>
      </c:layout>
      <c:barChart>
        <c:barDir val="col"/>
        <c:grouping val="clustered"/>
        <c:varyColors val="0"/>
        <c:ser>
          <c:idx val="3"/>
          <c:order val="6"/>
          <c:tx>
            <c:strRef>
              <c:f>АНОМАЛИЈА!$B$281</c:f>
              <c:strCache>
                <c:ptCount val="1"/>
                <c:pt idx="0">
                  <c:v>1891-1920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АНОМАЛИЈА!$C$2:$V$2</c:f>
              <c:strCache>
                <c:ptCount val="1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dec-feb</c:v>
                </c:pt>
                <c:pt idx="13">
                  <c:v>mar-may</c:v>
                </c:pt>
                <c:pt idx="14">
                  <c:v>jun-aug</c:v>
                </c:pt>
                <c:pt idx="15">
                  <c:v>sep-nov</c:v>
                </c:pt>
                <c:pt idx="16">
                  <c:v>oct-mar</c:v>
                </c:pt>
                <c:pt idx="17">
                  <c:v>apr-sep</c:v>
                </c:pt>
                <c:pt idx="18">
                  <c:v>jan-dec</c:v>
                </c:pt>
              </c:strCache>
            </c:strRef>
          </c:cat>
          <c:val>
            <c:numRef>
              <c:f>АНОМАЛИЈА!$C$281:$V$281</c:f>
              <c:numCache>
                <c:formatCode>#,#00</c:formatCode>
                <c:ptCount val="20"/>
                <c:pt idx="0">
                  <c:v>0.2412075182642423</c:v>
                </c:pt>
                <c:pt idx="1">
                  <c:v>0.69146127852280137</c:v>
                </c:pt>
                <c:pt idx="2">
                  <c:v>0.76509974578941753</c:v>
                </c:pt>
                <c:pt idx="3">
                  <c:v>-0.18252652644722053</c:v>
                </c:pt>
                <c:pt idx="4">
                  <c:v>-0.20311669487152853</c:v>
                </c:pt>
                <c:pt idx="5">
                  <c:v>-0.20151018418232017</c:v>
                </c:pt>
                <c:pt idx="6">
                  <c:v>-0.22513319650578179</c:v>
                </c:pt>
                <c:pt idx="7">
                  <c:v>-0.41048855846539306</c:v>
                </c:pt>
                <c:pt idx="8">
                  <c:v>-0.1986211973587606</c:v>
                </c:pt>
                <c:pt idx="9">
                  <c:v>-2.9053098900811789E-2</c:v>
                </c:pt>
                <c:pt idx="10">
                  <c:v>-0.35912656693253114</c:v>
                </c:pt>
                <c:pt idx="11">
                  <c:v>1.0404457056267831</c:v>
                </c:pt>
                <c:pt idx="12">
                  <c:v>0.61251416400156355</c:v>
                </c:pt>
                <c:pt idx="13">
                  <c:v>0.12648550815689882</c:v>
                </c:pt>
                <c:pt idx="14">
                  <c:v>-0.27904397971784578</c:v>
                </c:pt>
                <c:pt idx="15">
                  <c:v>-0.19560028773069713</c:v>
                </c:pt>
                <c:pt idx="16">
                  <c:v>0.50578876709029119</c:v>
                </c:pt>
                <c:pt idx="17">
                  <c:v>-0.23689939297182919</c:v>
                </c:pt>
                <c:pt idx="18">
                  <c:v>7.7386518711571803E-2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63-4E31-832A-541CCAC12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0164320"/>
        <c:axId val="480159728"/>
      </c:barChart>
      <c:lineChart>
        <c:grouping val="standard"/>
        <c:varyColors val="0"/>
        <c:ser>
          <c:idx val="0"/>
          <c:order val="0"/>
          <c:tx>
            <c:strRef>
              <c:f>АНОМАЛИЈА!$B$49</c:f>
              <c:strCache>
                <c:ptCount val="1"/>
                <c:pt idx="0">
                  <c:v>1821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cat>
            <c:strRef>
              <c:f>АНОМАЛИЈА!$C$2:$V$2</c:f>
              <c:strCache>
                <c:ptCount val="1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dec-feb</c:v>
                </c:pt>
                <c:pt idx="13">
                  <c:v>mar-may</c:v>
                </c:pt>
                <c:pt idx="14">
                  <c:v>jun-aug</c:v>
                </c:pt>
                <c:pt idx="15">
                  <c:v>sep-nov</c:v>
                </c:pt>
                <c:pt idx="16">
                  <c:v>oct-mar</c:v>
                </c:pt>
                <c:pt idx="17">
                  <c:v>apr-sep</c:v>
                </c:pt>
                <c:pt idx="18">
                  <c:v>jan-dec</c:v>
                </c:pt>
              </c:strCache>
            </c:strRef>
          </c:cat>
          <c:val>
            <c:numRef>
              <c:f>АНОМАЛИЈА!$C$49:$V$49</c:f>
              <c:numCache>
                <c:formatCode>0</c:formatCode>
                <c:ptCount val="20"/>
                <c:pt idx="0">
                  <c:v>0.79873141625161481</c:v>
                </c:pt>
                <c:pt idx="1">
                  <c:v>-3.3011943606616598</c:v>
                </c:pt>
                <c:pt idx="2">
                  <c:v>-0.63161011998863348</c:v>
                </c:pt>
                <c:pt idx="3">
                  <c:v>3.8312615747629053</c:v>
                </c:pt>
                <c:pt idx="4">
                  <c:v>0.26475473109343284</c:v>
                </c:pt>
                <c:pt idx="5">
                  <c:v>-2.9262031264623189</c:v>
                </c:pt>
                <c:pt idx="6">
                  <c:v>-1.9874885315449724</c:v>
                </c:pt>
                <c:pt idx="7">
                  <c:v>-1.0300462451890517</c:v>
                </c:pt>
                <c:pt idx="8">
                  <c:v>1.9034710751891559</c:v>
                </c:pt>
                <c:pt idx="9">
                  <c:v>0.37949078277064352</c:v>
                </c:pt>
                <c:pt idx="10">
                  <c:v>3.060117557541064</c:v>
                </c:pt>
                <c:pt idx="11">
                  <c:v>2.2816815073229089</c:v>
                </c:pt>
                <c:pt idx="12">
                  <c:v>-1.4915687931579011</c:v>
                </c:pt>
                <c:pt idx="13">
                  <c:v>1.1548020619559125</c:v>
                </c:pt>
                <c:pt idx="14">
                  <c:v>-1.9812459677321286</c:v>
                </c:pt>
                <c:pt idx="15">
                  <c:v>1.7810264718336253</c:v>
                </c:pt>
                <c:pt idx="16">
                  <c:v>2.7569668582093874</c:v>
                </c:pt>
                <c:pt idx="17">
                  <c:v>9.2915796415304897E-3</c:v>
                </c:pt>
                <c:pt idx="18">
                  <c:v>0.22024718842375357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63-4E31-832A-541CCAC12C8B}"/>
            </c:ext>
          </c:extLst>
        </c:ser>
        <c:ser>
          <c:idx val="2"/>
          <c:order val="1"/>
          <c:tx>
            <c:strRef>
              <c:f>АНОМАЛИЈА!$B$149</c:f>
              <c:strCache>
                <c:ptCount val="1"/>
                <c:pt idx="0">
                  <c:v>1921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7030A0"/>
              </a:solidFill>
              <a:ln w="0">
                <a:solidFill>
                  <a:schemeClr val="accent3"/>
                </a:solidFill>
              </a:ln>
              <a:effectLst/>
            </c:spPr>
          </c:marker>
          <c:cat>
            <c:strRef>
              <c:f>АНОМАЛИЈА!$C$2:$V$2</c:f>
              <c:strCache>
                <c:ptCount val="1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dec-feb</c:v>
                </c:pt>
                <c:pt idx="13">
                  <c:v>mar-may</c:v>
                </c:pt>
                <c:pt idx="14">
                  <c:v>jun-aug</c:v>
                </c:pt>
                <c:pt idx="15">
                  <c:v>sep-nov</c:v>
                </c:pt>
                <c:pt idx="16">
                  <c:v>oct-mar</c:v>
                </c:pt>
                <c:pt idx="17">
                  <c:v>apr-sep</c:v>
                </c:pt>
                <c:pt idx="18">
                  <c:v>jan-dec</c:v>
                </c:pt>
              </c:strCache>
            </c:strRef>
          </c:cat>
          <c:val>
            <c:numRef>
              <c:f>АНОМАЛИЈА!$C$149:$V$149</c:f>
              <c:numCache>
                <c:formatCode>0</c:formatCode>
                <c:ptCount val="20"/>
                <c:pt idx="0">
                  <c:v>5.1478741849309095</c:v>
                </c:pt>
                <c:pt idx="1">
                  <c:v>1.3714612785228011</c:v>
                </c:pt>
                <c:pt idx="2">
                  <c:v>2.6550997457894177</c:v>
                </c:pt>
                <c:pt idx="3">
                  <c:v>-0.88585985978055426</c:v>
                </c:pt>
                <c:pt idx="4">
                  <c:v>1.5868833051284703</c:v>
                </c:pt>
                <c:pt idx="5">
                  <c:v>-1.28151018418232</c:v>
                </c:pt>
                <c:pt idx="6">
                  <c:v>2.064866803494219</c:v>
                </c:pt>
                <c:pt idx="7">
                  <c:v>1.379511441534607</c:v>
                </c:pt>
                <c:pt idx="8">
                  <c:v>0.3347121359745735</c:v>
                </c:pt>
                <c:pt idx="9">
                  <c:v>1.460946901099188</c:v>
                </c:pt>
                <c:pt idx="10">
                  <c:v>-3.0057932335991979</c:v>
                </c:pt>
                <c:pt idx="11">
                  <c:v>-1.2762209610398834</c:v>
                </c:pt>
                <c:pt idx="12">
                  <c:v>2.459180830668231</c:v>
                </c:pt>
                <c:pt idx="13">
                  <c:v>1.1187077303791213</c:v>
                </c:pt>
                <c:pt idx="14">
                  <c:v>0.72095602028215211</c:v>
                </c:pt>
                <c:pt idx="15">
                  <c:v>-0.4033780655084751</c:v>
                </c:pt>
                <c:pt idx="16">
                  <c:v>-0.56643345513193166</c:v>
                </c:pt>
                <c:pt idx="17">
                  <c:v>0.53310060702817097</c:v>
                </c:pt>
                <c:pt idx="18">
                  <c:v>0.79599762982268452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63-4E31-832A-541CCAC12C8B}"/>
            </c:ext>
          </c:extLst>
        </c:ser>
        <c:ser>
          <c:idx val="4"/>
          <c:order val="2"/>
          <c:tx>
            <c:strRef>
              <c:f>АНОМАЛИЈА!$B$249</c:f>
              <c:strCache>
                <c:ptCount val="1"/>
                <c:pt idx="0">
                  <c:v>2021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strRef>
              <c:f>АНОМАЛИЈА!$C$2:$V$2</c:f>
              <c:strCache>
                <c:ptCount val="1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dec-feb</c:v>
                </c:pt>
                <c:pt idx="13">
                  <c:v>mar-may</c:v>
                </c:pt>
                <c:pt idx="14">
                  <c:v>jun-aug</c:v>
                </c:pt>
                <c:pt idx="15">
                  <c:v>sep-nov</c:v>
                </c:pt>
                <c:pt idx="16">
                  <c:v>oct-mar</c:v>
                </c:pt>
                <c:pt idx="17">
                  <c:v>apr-sep</c:v>
                </c:pt>
                <c:pt idx="18">
                  <c:v>jan-dec</c:v>
                </c:pt>
              </c:strCache>
            </c:strRef>
          </c:cat>
          <c:val>
            <c:numRef>
              <c:f>АНОМАЛИЈА!$C$249:$V$249</c:f>
              <c:numCache>
                <c:formatCode>0</c:formatCode>
                <c:ptCount val="20"/>
                <c:pt idx="0">
                  <c:v>3.8678741849309088</c:v>
                </c:pt>
                <c:pt idx="1">
                  <c:v>4.5914612785228011</c:v>
                </c:pt>
                <c:pt idx="2">
                  <c:v>0.71509974578941726</c:v>
                </c:pt>
                <c:pt idx="3">
                  <c:v>-1.5258598597805531</c:v>
                </c:pt>
                <c:pt idx="4">
                  <c:v>-0.26311669487152756</c:v>
                </c:pt>
                <c:pt idx="5">
                  <c:v>3.6384898158176817</c:v>
                </c:pt>
                <c:pt idx="6">
                  <c:v>3.3548668034942182</c:v>
                </c:pt>
                <c:pt idx="7">
                  <c:v>1.6095114415346075</c:v>
                </c:pt>
                <c:pt idx="8">
                  <c:v>0.91471213597457179</c:v>
                </c:pt>
                <c:pt idx="9">
                  <c:v>-1.6090530989008123</c:v>
                </c:pt>
                <c:pt idx="10">
                  <c:v>1.2142067664008023</c:v>
                </c:pt>
                <c:pt idx="11">
                  <c:v>3.1837790389601164</c:v>
                </c:pt>
                <c:pt idx="12">
                  <c:v>3.9691808306682299</c:v>
                </c:pt>
                <c:pt idx="13">
                  <c:v>-0.35795893628754527</c:v>
                </c:pt>
                <c:pt idx="14">
                  <c:v>2.8676226869488239</c:v>
                </c:pt>
                <c:pt idx="15">
                  <c:v>0.17328860115818934</c:v>
                </c:pt>
                <c:pt idx="16">
                  <c:v>0</c:v>
                </c:pt>
                <c:pt idx="17">
                  <c:v>1.2881006070281735</c:v>
                </c:pt>
                <c:pt idx="18" formatCode="#,#00">
                  <c:v>1.6409976298226852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63-4E31-832A-541CCAC12C8B}"/>
            </c:ext>
          </c:extLst>
        </c:ser>
        <c:ser>
          <c:idx val="5"/>
          <c:order val="3"/>
          <c:tx>
            <c:strRef>
              <c:f>АНОМАЛИЈА!$B$258</c:f>
              <c:strCache>
                <c:ptCount val="1"/>
                <c:pt idx="0">
                  <c:v>средње негативно одступање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alpha val="53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АНОМАЛИЈА!$C$2:$V$2</c:f>
              <c:strCache>
                <c:ptCount val="1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dec-feb</c:v>
                </c:pt>
                <c:pt idx="13">
                  <c:v>mar-may</c:v>
                </c:pt>
                <c:pt idx="14">
                  <c:v>jun-aug</c:v>
                </c:pt>
                <c:pt idx="15">
                  <c:v>sep-nov</c:v>
                </c:pt>
                <c:pt idx="16">
                  <c:v>oct-mar</c:v>
                </c:pt>
                <c:pt idx="17">
                  <c:v>apr-sep</c:v>
                </c:pt>
                <c:pt idx="18">
                  <c:v>jan-dec</c:v>
                </c:pt>
              </c:strCache>
            </c:strRef>
          </c:cat>
          <c:val>
            <c:numRef>
              <c:f>АНОМАЛИЈА!$C$258:$V$258</c:f>
              <c:numCache>
                <c:formatCode>0</c:formatCode>
                <c:ptCount val="20"/>
                <c:pt idx="0">
                  <c:v>-2.3709550597490683</c:v>
                </c:pt>
                <c:pt idx="1">
                  <c:v>-3.0718830084299027</c:v>
                </c:pt>
                <c:pt idx="2">
                  <c:v>-2.5008402681043012</c:v>
                </c:pt>
                <c:pt idx="3">
                  <c:v>-1.673745875147967</c:v>
                </c:pt>
                <c:pt idx="4">
                  <c:v>-1.388010584390317</c:v>
                </c:pt>
                <c:pt idx="5">
                  <c:v>-1.1167042288183533</c:v>
                </c:pt>
                <c:pt idx="6">
                  <c:v>-1.1774205304372902</c:v>
                </c:pt>
                <c:pt idx="7">
                  <c:v>-1.1496370759292533</c:v>
                </c:pt>
                <c:pt idx="8">
                  <c:v>-1.2909180075543429</c:v>
                </c:pt>
                <c:pt idx="9">
                  <c:v>-1.422816952954169</c:v>
                </c:pt>
                <c:pt idx="10">
                  <c:v>-1.8459876935427755</c:v>
                </c:pt>
                <c:pt idx="11">
                  <c:v>-2.2653843548642167</c:v>
                </c:pt>
                <c:pt idx="12">
                  <c:v>-1.8084711653949128</c:v>
                </c:pt>
                <c:pt idx="13">
                  <c:v>-1.1901061607426826</c:v>
                </c:pt>
                <c:pt idx="14">
                  <c:v>-0.84278529887601572</c:v>
                </c:pt>
                <c:pt idx="15">
                  <c:v>-1.0067321927329596</c:v>
                </c:pt>
                <c:pt idx="16">
                  <c:v>-1.2016255824012563</c:v>
                </c:pt>
                <c:pt idx="17">
                  <c:v>-0.79100917062963827</c:v>
                </c:pt>
                <c:pt idx="18">
                  <c:v>-0.85525631768966737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63-4E31-832A-541CCAC12C8B}"/>
            </c:ext>
          </c:extLst>
        </c:ser>
        <c:ser>
          <c:idx val="6"/>
          <c:order val="4"/>
          <c:tx>
            <c:strRef>
              <c:f>АНОМАЛИЈА!$B$259</c:f>
              <c:strCache>
                <c:ptCount val="1"/>
                <c:pt idx="0">
                  <c:v>средње позитивно одступање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alpha val="49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АНОМАЛИЈА!$C$2:$V$2</c:f>
              <c:strCache>
                <c:ptCount val="1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dec-feb</c:v>
                </c:pt>
                <c:pt idx="13">
                  <c:v>mar-may</c:v>
                </c:pt>
                <c:pt idx="14">
                  <c:v>jun-aug</c:v>
                </c:pt>
                <c:pt idx="15">
                  <c:v>sep-nov</c:v>
                </c:pt>
                <c:pt idx="16">
                  <c:v>oct-mar</c:v>
                </c:pt>
                <c:pt idx="17">
                  <c:v>apr-sep</c:v>
                </c:pt>
                <c:pt idx="18">
                  <c:v>jan-dec</c:v>
                </c:pt>
              </c:strCache>
            </c:strRef>
          </c:cat>
          <c:val>
            <c:numRef>
              <c:f>АНОМАЛИЈА!$C$259:$V$259</c:f>
              <c:numCache>
                <c:formatCode>0</c:formatCode>
                <c:ptCount val="20"/>
                <c:pt idx="0">
                  <c:v>2.0656047869025991</c:v>
                </c:pt>
                <c:pt idx="1">
                  <c:v>2.5071986318802901</c:v>
                </c:pt>
                <c:pt idx="2">
                  <c:v>2.0079739378939623</c:v>
                </c:pt>
                <c:pt idx="3">
                  <c:v>1.5814921654941274</c:v>
                </c:pt>
                <c:pt idx="4">
                  <c:v>1.4929861748063971</c:v>
                </c:pt>
                <c:pt idx="5">
                  <c:v>1.2208037755726164</c:v>
                </c:pt>
                <c:pt idx="6">
                  <c:v>1.2871800714102666</c:v>
                </c:pt>
                <c:pt idx="7">
                  <c:v>1.3412432552508018</c:v>
                </c:pt>
                <c:pt idx="8">
                  <c:v>1.3226618929860119</c:v>
                </c:pt>
                <c:pt idx="9">
                  <c:v>1.411342622688404</c:v>
                </c:pt>
                <c:pt idx="10">
                  <c:v>1.8016839888977352</c:v>
                </c:pt>
                <c:pt idx="11">
                  <c:v>1.8794299832947585</c:v>
                </c:pt>
                <c:pt idx="12">
                  <c:v>1.6752649701510114</c:v>
                </c:pt>
                <c:pt idx="13">
                  <c:v>1.1245097581820769</c:v>
                </c:pt>
                <c:pt idx="14">
                  <c:v>1.0670125802283255</c:v>
                </c:pt>
                <c:pt idx="15">
                  <c:v>0.99861338472705186</c:v>
                </c:pt>
                <c:pt idx="16">
                  <c:v>1.0814630241611358</c:v>
                </c:pt>
                <c:pt idx="17">
                  <c:v>0.82369549999451286</c:v>
                </c:pt>
                <c:pt idx="18">
                  <c:v>0.74510967071447709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63-4E31-832A-541CCAC12C8B}"/>
            </c:ext>
          </c:extLst>
        </c:ser>
        <c:ser>
          <c:idx val="1"/>
          <c:order val="5"/>
          <c:tx>
            <c:strRef>
              <c:f>АНОМАЛИЈА!$B$280</c:f>
              <c:strCache>
                <c:ptCount val="1"/>
                <c:pt idx="0">
                  <c:v>1991-2020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АНОМАЛИЈА!$C$2:$V$2</c:f>
              <c:strCache>
                <c:ptCount val="1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dec-feb</c:v>
                </c:pt>
                <c:pt idx="13">
                  <c:v>mar-may</c:v>
                </c:pt>
                <c:pt idx="14">
                  <c:v>jun-aug</c:v>
                </c:pt>
                <c:pt idx="15">
                  <c:v>sep-nov</c:v>
                </c:pt>
                <c:pt idx="16">
                  <c:v>oct-mar</c:v>
                </c:pt>
                <c:pt idx="17">
                  <c:v>apr-sep</c:v>
                </c:pt>
                <c:pt idx="18">
                  <c:v>jan-dec</c:v>
                </c:pt>
              </c:strCache>
            </c:strRef>
          </c:cat>
          <c:val>
            <c:numRef>
              <c:f>АНОМАЛИЈА!$C$280:$V$280</c:f>
              <c:numCache>
                <c:formatCode>#,#00</c:formatCode>
                <c:ptCount val="20"/>
                <c:pt idx="0">
                  <c:v>1.7902612817051022</c:v>
                </c:pt>
                <c:pt idx="1">
                  <c:v>1.5042469928085156</c:v>
                </c:pt>
                <c:pt idx="2">
                  <c:v>1.0930889931012453</c:v>
                </c:pt>
                <c:pt idx="3">
                  <c:v>0.67669569577500188</c:v>
                </c:pt>
                <c:pt idx="4">
                  <c:v>0.3532488965263213</c:v>
                </c:pt>
                <c:pt idx="5">
                  <c:v>1.0014898158176799</c:v>
                </c:pt>
                <c:pt idx="6">
                  <c:v>0.81286680349421814</c:v>
                </c:pt>
                <c:pt idx="7">
                  <c:v>1.0321781082012735</c:v>
                </c:pt>
                <c:pt idx="8">
                  <c:v>-0.12095453069209411</c:v>
                </c:pt>
                <c:pt idx="9">
                  <c:v>0.27694690109918846</c:v>
                </c:pt>
                <c:pt idx="10">
                  <c:v>1.1812067664008019</c:v>
                </c:pt>
                <c:pt idx="11">
                  <c:v>0.98944570562678325</c:v>
                </c:pt>
                <c:pt idx="12">
                  <c:v>1.3929051010215328</c:v>
                </c:pt>
                <c:pt idx="13">
                  <c:v>0.70767786180086556</c:v>
                </c:pt>
                <c:pt idx="14">
                  <c:v>0.94884490917104236</c:v>
                </c:pt>
                <c:pt idx="15">
                  <c:v>0.44573304560263582</c:v>
                </c:pt>
                <c:pt idx="16">
                  <c:v>1.1877602212633585</c:v>
                </c:pt>
                <c:pt idx="17">
                  <c:v>0.62592079818707214</c:v>
                </c:pt>
                <c:pt idx="18">
                  <c:v>0.88256011915533294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863-4E31-832A-541CCAC12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164320"/>
        <c:axId val="480159728"/>
      </c:lineChart>
      <c:catAx>
        <c:axId val="480164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80159728"/>
        <c:crosses val="autoZero"/>
        <c:auto val="1"/>
        <c:lblAlgn val="ctr"/>
        <c:lblOffset val="100"/>
        <c:noMultiLvlLbl val="0"/>
      </c:catAx>
      <c:valAx>
        <c:axId val="48015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Cyrl-RS" sz="2000">
                    <a:solidFill>
                      <a:schemeClr val="tx1"/>
                    </a:solidFill>
                  </a:rPr>
                  <a:t>ст.Ц</a:t>
                </a:r>
                <a:endParaRPr lang="en-CA" sz="2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6155708594599805E-2"/>
              <c:y val="0.353232379458243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8016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legendEntry>
      <c:layout>
        <c:manualLayout>
          <c:xMode val="edge"/>
          <c:yMode val="edge"/>
          <c:x val="6.8555829783466055E-2"/>
          <c:y val="0.81747333625127017"/>
          <c:w val="0.87965906850980524"/>
          <c:h val="0.1635544056325996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20</a:t>
            </a:r>
            <a:r>
              <a:rPr lang="sr-Latn-RS" sz="2000" b="1" dirty="0"/>
              <a:t>21</a:t>
            </a:r>
            <a:r>
              <a:rPr lang="en-US" sz="2000" b="1" dirty="0"/>
              <a:t>vs19</a:t>
            </a:r>
            <a:r>
              <a:rPr lang="sr-Latn-RS" sz="2000" b="1" dirty="0" smtClean="0"/>
              <a:t>21</a:t>
            </a:r>
            <a:endParaRPr lang="sr-Cyrl-RS" sz="2000" b="1" dirty="0" smtClean="0"/>
          </a:p>
          <a:p>
            <a:pPr>
              <a:defRPr sz="2000" b="1"/>
            </a:pPr>
            <a:r>
              <a:rPr lang="sr-Cyrl-RS" sz="2000" b="1" i="0" u="none" strike="noStrike" baseline="0" dirty="0" smtClean="0">
                <a:effectLst/>
              </a:rPr>
              <a:t>100-ГОД ВРЕМЕНСКА ДИСТАНЦА </a:t>
            </a:r>
            <a:endParaRPr lang="en-US" sz="2000" b="1" dirty="0"/>
          </a:p>
        </c:rich>
      </c:tx>
      <c:layout>
        <c:manualLayout>
          <c:xMode val="edge"/>
          <c:yMode val="edge"/>
          <c:x val="0.27268358841021623"/>
          <c:y val="2.9268292682926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5.3496564699767622E-2"/>
          <c:y val="0.1326183333919399"/>
          <c:w val="0.93175183495550162"/>
          <c:h val="0.75034825816817552"/>
        </c:manualLayout>
      </c:layout>
      <c:lineChart>
        <c:grouping val="standard"/>
        <c:varyColors val="0"/>
        <c:ser>
          <c:idx val="0"/>
          <c:order val="0"/>
          <c:tx>
            <c:strRef>
              <c:f>'004'!$B$170</c:f>
              <c:strCache>
                <c:ptCount val="1"/>
                <c:pt idx="0">
                  <c:v>25P</c:v>
                </c:pt>
              </c:strCache>
            </c:strRef>
          </c:tx>
          <c:spPr>
            <a:ln w="2222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'004'!$C$170:$N$170</c:f>
              <c:numCache>
                <c:formatCode>0</c:formatCode>
                <c:ptCount val="12"/>
                <c:pt idx="0">
                  <c:v>-1.5</c:v>
                </c:pt>
                <c:pt idx="1">
                  <c:v>0.1</c:v>
                </c:pt>
                <c:pt idx="2">
                  <c:v>5.2</c:v>
                </c:pt>
                <c:pt idx="3">
                  <c:v>10.475</c:v>
                </c:pt>
                <c:pt idx="4">
                  <c:v>15</c:v>
                </c:pt>
                <c:pt idx="5">
                  <c:v>18.600000000000001</c:v>
                </c:pt>
                <c:pt idx="6">
                  <c:v>20.774999999999999</c:v>
                </c:pt>
                <c:pt idx="7">
                  <c:v>20.100000000000001</c:v>
                </c:pt>
                <c:pt idx="8">
                  <c:v>15.7</c:v>
                </c:pt>
                <c:pt idx="9">
                  <c:v>10.3</c:v>
                </c:pt>
                <c:pt idx="10">
                  <c:v>4.7</c:v>
                </c:pt>
                <c:pt idx="11">
                  <c:v>0.375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52-4229-922A-3B56D4CACFF6}"/>
            </c:ext>
          </c:extLst>
        </c:ser>
        <c:ser>
          <c:idx val="1"/>
          <c:order val="1"/>
          <c:tx>
            <c:strRef>
              <c:f>'004'!$B$171</c:f>
              <c:strCache>
                <c:ptCount val="1"/>
                <c:pt idx="0">
                  <c:v>75P</c:v>
                </c:pt>
              </c:strCache>
            </c:strRef>
          </c:tx>
          <c:spPr>
            <a:ln w="2222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'004'!$C$171:$N$171</c:f>
              <c:numCache>
                <c:formatCode>0</c:formatCode>
                <c:ptCount val="12"/>
                <c:pt idx="0">
                  <c:v>1.825</c:v>
                </c:pt>
                <c:pt idx="1">
                  <c:v>4.125</c:v>
                </c:pt>
                <c:pt idx="2">
                  <c:v>8.3000000000000007</c:v>
                </c:pt>
                <c:pt idx="3">
                  <c:v>12.8</c:v>
                </c:pt>
                <c:pt idx="4">
                  <c:v>17.399999999999999</c:v>
                </c:pt>
                <c:pt idx="5">
                  <c:v>20.7</c:v>
                </c:pt>
                <c:pt idx="6">
                  <c:v>22.8</c:v>
                </c:pt>
                <c:pt idx="7">
                  <c:v>21.824999999999999</c:v>
                </c:pt>
                <c:pt idx="8">
                  <c:v>17.899999999999999</c:v>
                </c:pt>
                <c:pt idx="9">
                  <c:v>12.7</c:v>
                </c:pt>
                <c:pt idx="10">
                  <c:v>7.5</c:v>
                </c:pt>
                <c:pt idx="11">
                  <c:v>3.3249999999999997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52-4229-922A-3B56D4CACFF6}"/>
            </c:ext>
          </c:extLst>
        </c:ser>
        <c:ser>
          <c:idx val="2"/>
          <c:order val="2"/>
          <c:tx>
            <c:strRef>
              <c:f>'004'!$B$166</c:f>
              <c:strCache>
                <c:ptCount val="1"/>
                <c:pt idx="0">
                  <c:v>максимум</c:v>
                </c:pt>
              </c:strCache>
            </c:strRef>
          </c:tx>
          <c:spPr>
            <a:ln w="28575" cap="rnd">
              <a:solidFill>
                <a:srgbClr val="C00000">
                  <a:alpha val="37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'004'!$C$166:$N$166</c:f>
              <c:numCache>
                <c:formatCode>0</c:formatCode>
                <c:ptCount val="12"/>
                <c:pt idx="0">
                  <c:v>6.2</c:v>
                </c:pt>
                <c:pt idx="1">
                  <c:v>8</c:v>
                </c:pt>
                <c:pt idx="2">
                  <c:v>11.2</c:v>
                </c:pt>
                <c:pt idx="3">
                  <c:v>16.186666666666667</c:v>
                </c:pt>
                <c:pt idx="4">
                  <c:v>20.9</c:v>
                </c:pt>
                <c:pt idx="5">
                  <c:v>24.1</c:v>
                </c:pt>
                <c:pt idx="6">
                  <c:v>25.2</c:v>
                </c:pt>
                <c:pt idx="7">
                  <c:v>24.6</c:v>
                </c:pt>
                <c:pt idx="8">
                  <c:v>20.8</c:v>
                </c:pt>
                <c:pt idx="9">
                  <c:v>15.4</c:v>
                </c:pt>
                <c:pt idx="10">
                  <c:v>12.5</c:v>
                </c:pt>
                <c:pt idx="11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52-4229-922A-3B56D4CACFF6}"/>
            </c:ext>
          </c:extLst>
        </c:ser>
        <c:ser>
          <c:idx val="3"/>
          <c:order val="3"/>
          <c:tx>
            <c:strRef>
              <c:f>'004'!$B$168</c:f>
              <c:strCache>
                <c:ptCount val="1"/>
                <c:pt idx="0">
                  <c:v>минимум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'004'!$C$168:$N$168</c:f>
              <c:numCache>
                <c:formatCode>0</c:formatCode>
                <c:ptCount val="12"/>
                <c:pt idx="0">
                  <c:v>-7.4</c:v>
                </c:pt>
                <c:pt idx="1">
                  <c:v>-9.6</c:v>
                </c:pt>
                <c:pt idx="2">
                  <c:v>1.1000000000000001</c:v>
                </c:pt>
                <c:pt idx="3">
                  <c:v>7.2</c:v>
                </c:pt>
                <c:pt idx="4">
                  <c:v>12</c:v>
                </c:pt>
                <c:pt idx="5">
                  <c:v>16.100000000000001</c:v>
                </c:pt>
                <c:pt idx="6">
                  <c:v>18.5</c:v>
                </c:pt>
                <c:pt idx="7">
                  <c:v>17.8</c:v>
                </c:pt>
                <c:pt idx="8">
                  <c:v>11.9</c:v>
                </c:pt>
                <c:pt idx="9">
                  <c:v>6.6</c:v>
                </c:pt>
                <c:pt idx="10">
                  <c:v>0.7</c:v>
                </c:pt>
                <c:pt idx="11">
                  <c:v>-7.1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52-4229-922A-3B56D4CACFF6}"/>
            </c:ext>
          </c:extLst>
        </c:ser>
        <c:ser>
          <c:idx val="4"/>
          <c:order val="4"/>
          <c:tx>
            <c:strRef>
              <c:f>'004'!$B$164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val>
            <c:numRef>
              <c:f>'004'!$C$164:$N$164</c:f>
              <c:numCache>
                <c:formatCode>#,#00</c:formatCode>
                <c:ptCount val="12"/>
                <c:pt idx="0">
                  <c:v>3.42</c:v>
                </c:pt>
                <c:pt idx="1">
                  <c:v>6.12</c:v>
                </c:pt>
                <c:pt idx="2">
                  <c:v>7.06</c:v>
                </c:pt>
                <c:pt idx="3">
                  <c:v>9.9600000000000009</c:v>
                </c:pt>
                <c:pt idx="4">
                  <c:v>16.05</c:v>
                </c:pt>
                <c:pt idx="5">
                  <c:v>23.42</c:v>
                </c:pt>
                <c:pt idx="6">
                  <c:v>25.09</c:v>
                </c:pt>
                <c:pt idx="7">
                  <c:v>22.73</c:v>
                </c:pt>
                <c:pt idx="8">
                  <c:v>17.88</c:v>
                </c:pt>
                <c:pt idx="9">
                  <c:v>10.029999999999999</c:v>
                </c:pt>
                <c:pt idx="10">
                  <c:v>7.12</c:v>
                </c:pt>
                <c:pt idx="11">
                  <c:v>4.46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52-4229-922A-3B56D4CACFF6}"/>
            </c:ext>
          </c:extLst>
        </c:ser>
        <c:ser>
          <c:idx val="5"/>
          <c:order val="5"/>
          <c:tx>
            <c:strRef>
              <c:f>'004'!$B$64</c:f>
              <c:strCache>
                <c:ptCount val="1"/>
                <c:pt idx="0">
                  <c:v>1921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rgbClr val="0070C0">
                  <a:alpha val="61000"/>
                </a:srgbClr>
              </a:solidFill>
              <a:ln w="9525">
                <a:noFill/>
              </a:ln>
              <a:effectLst/>
            </c:spPr>
          </c:marker>
          <c:val>
            <c:numRef>
              <c:f>'004'!$C$64:$N$64</c:f>
              <c:numCache>
                <c:formatCode>General</c:formatCode>
                <c:ptCount val="12"/>
                <c:pt idx="0">
                  <c:v>4.7</c:v>
                </c:pt>
                <c:pt idx="1">
                  <c:v>2.9</c:v>
                </c:pt>
                <c:pt idx="2">
                  <c:v>9</c:v>
                </c:pt>
                <c:pt idx="3">
                  <c:v>10.6</c:v>
                </c:pt>
                <c:pt idx="4">
                  <c:v>17.899999999999999</c:v>
                </c:pt>
                <c:pt idx="5">
                  <c:v>18.5</c:v>
                </c:pt>
                <c:pt idx="6">
                  <c:v>23.8</c:v>
                </c:pt>
                <c:pt idx="7">
                  <c:v>22.5</c:v>
                </c:pt>
                <c:pt idx="8">
                  <c:v>17.3</c:v>
                </c:pt>
                <c:pt idx="9">
                  <c:v>13.1</c:v>
                </c:pt>
                <c:pt idx="10">
                  <c:v>2.9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52-4229-922A-3B56D4CACF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7005952"/>
        <c:axId val="547013168"/>
      </c:lineChart>
      <c:catAx>
        <c:axId val="54700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47013168"/>
        <c:crosses val="autoZero"/>
        <c:auto val="1"/>
        <c:lblAlgn val="ctr"/>
        <c:lblOffset val="100"/>
        <c:noMultiLvlLbl val="0"/>
      </c:catAx>
      <c:valAx>
        <c:axId val="54701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4700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legendEntry>
      <c:layout>
        <c:manualLayout>
          <c:xMode val="edge"/>
          <c:yMode val="edge"/>
          <c:x val="0.15694255992763456"/>
          <c:y val="0.80203218691961153"/>
          <c:w val="0.7150610583446404"/>
          <c:h val="0.13292717932855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b="1"/>
              <a:t>Тмин-позни мраз у прољеће/Бања Лука</a:t>
            </a:r>
          </a:p>
        </c:rich>
      </c:tx>
      <c:layout>
        <c:manualLayout>
          <c:xMode val="edge"/>
          <c:yMode val="edge"/>
          <c:x val="0.27276647355901928"/>
          <c:y val="2.06510835360239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4.6298081003347633E-2"/>
          <c:y val="0.17171296296296296"/>
          <c:w val="0.9361370487371713"/>
          <c:h val="0.66466790609507154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0"/>
            <c:marker>
              <c:symbol val="squar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E34-4E58-9456-D4B99B51AD20}"/>
              </c:ext>
            </c:extLst>
          </c:dPt>
          <c:dPt>
            <c:idx val="41"/>
            <c:marker>
              <c:symbol val="squar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E34-4E58-9456-D4B99B51AD20}"/>
              </c:ext>
            </c:extLst>
          </c:dPt>
          <c:dPt>
            <c:idx val="51"/>
            <c:marker>
              <c:symbol val="squar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E34-4E58-9456-D4B99B51AD20}"/>
              </c:ext>
            </c:extLst>
          </c:dPt>
          <c:dLbls>
            <c:dLbl>
              <c:idx val="40"/>
              <c:layout>
                <c:manualLayout>
                  <c:x val="-9.8966732922955686E-2"/>
                  <c:y val="-5.327726704319028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15.04.2001</a:t>
                    </a:r>
                    <a:r>
                      <a:rPr lang="en-US" baseline="0"/>
                      <a:t>; </a:t>
                    </a:r>
                    <a:fld id="{8B669936-385D-402A-BB02-7817E142C34C}" type="VALUE">
                      <a:rPr lang="en-US" b="0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E34-4E58-9456-D4B99B51AD20}"/>
                </c:ext>
              </c:extLst>
            </c:dLbl>
            <c:dLbl>
              <c:idx val="41"/>
              <c:layout>
                <c:manualLayout>
                  <c:x val="-6.3862928348909651E-2"/>
                  <c:y val="3.703703703703703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08.04.2002</a:t>
                    </a:r>
                    <a:r>
                      <a:rPr lang="en-US" baseline="0"/>
                      <a:t>; </a:t>
                    </a:r>
                    <a:fld id="{07D689CD-2052-424E-8EEF-4747618A4A3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E34-4E58-9456-D4B99B51AD20}"/>
                </c:ext>
              </c:extLst>
            </c:dLbl>
            <c:dLbl>
              <c:idx val="51"/>
              <c:layout>
                <c:manualLayout>
                  <c:x val="-8.2208473940757407E-3"/>
                  <c:y val="-1.6094872957634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="1">
                        <a:solidFill>
                          <a:srgbClr val="7030A0"/>
                        </a:solidFill>
                      </a:rPr>
                      <a:t>10.04.2012</a:t>
                    </a:r>
                    <a:r>
                      <a:rPr lang="en-US" sz="1050" b="1" baseline="0">
                        <a:solidFill>
                          <a:srgbClr val="7030A0"/>
                        </a:solidFill>
                      </a:rPr>
                      <a:t>; </a:t>
                    </a:r>
                    <a:fld id="{0DDA84F3-5FCD-4282-BBD0-62A7F2452AC5}" type="VALUE">
                      <a:rPr lang="en-US" sz="1050" b="1" baseline="0">
                        <a:solidFill>
                          <a:srgbClr val="7030A0"/>
                        </a:solidFill>
                      </a:rPr>
                      <a:pPr>
                        <a:defRPr sz="1200">
                          <a:solidFill>
                            <a:srgbClr val="7030A0"/>
                          </a:solidFill>
                        </a:defRPr>
                      </a:pPr>
                      <a:t>[VALUE]</a:t>
                    </a:fld>
                    <a:endParaRPr lang="en-US" sz="1050" b="1" baseline="0">
                      <a:solidFill>
                        <a:srgbClr val="7030A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E34-4E58-9456-D4B99B51AD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'позни мраз'!$H$3:$H$63</c:f>
              <c:numCache>
                <c:formatCode>dd/mm/yyyy;@</c:formatCode>
                <c:ptCount val="61"/>
                <c:pt idx="0">
                  <c:v>22369</c:v>
                </c:pt>
                <c:pt idx="1">
                  <c:v>22744</c:v>
                </c:pt>
                <c:pt idx="2">
                  <c:v>23110</c:v>
                </c:pt>
                <c:pt idx="3">
                  <c:v>23476</c:v>
                </c:pt>
                <c:pt idx="4">
                  <c:v>23834</c:v>
                </c:pt>
                <c:pt idx="5">
                  <c:v>24198</c:v>
                </c:pt>
                <c:pt idx="6">
                  <c:v>24586</c:v>
                </c:pt>
                <c:pt idx="7">
                  <c:v>24940</c:v>
                </c:pt>
                <c:pt idx="8">
                  <c:v>25314</c:v>
                </c:pt>
                <c:pt idx="9">
                  <c:v>25690</c:v>
                </c:pt>
                <c:pt idx="10">
                  <c:v>26039</c:v>
                </c:pt>
                <c:pt idx="11">
                  <c:v>26419</c:v>
                </c:pt>
                <c:pt idx="12">
                  <c:v>26776</c:v>
                </c:pt>
                <c:pt idx="13">
                  <c:v>27140</c:v>
                </c:pt>
                <c:pt idx="14">
                  <c:v>27479</c:v>
                </c:pt>
                <c:pt idx="15">
                  <c:v>27850</c:v>
                </c:pt>
                <c:pt idx="16">
                  <c:v>28237</c:v>
                </c:pt>
                <c:pt idx="17">
                  <c:v>28622</c:v>
                </c:pt>
                <c:pt idx="18">
                  <c:v>28981</c:v>
                </c:pt>
                <c:pt idx="19">
                  <c:v>29326</c:v>
                </c:pt>
                <c:pt idx="20">
                  <c:v>29697</c:v>
                </c:pt>
                <c:pt idx="21">
                  <c:v>30066</c:v>
                </c:pt>
                <c:pt idx="22">
                  <c:v>30421</c:v>
                </c:pt>
                <c:pt idx="23">
                  <c:v>30800</c:v>
                </c:pt>
                <c:pt idx="24">
                  <c:v>31167</c:v>
                </c:pt>
                <c:pt idx="25">
                  <c:v>31517</c:v>
                </c:pt>
                <c:pt idx="26">
                  <c:v>31896</c:v>
                </c:pt>
                <c:pt idx="27">
                  <c:v>32251</c:v>
                </c:pt>
                <c:pt idx="28">
                  <c:v>32592</c:v>
                </c:pt>
                <c:pt idx="29">
                  <c:v>32951</c:v>
                </c:pt>
                <c:pt idx="30">
                  <c:v>33351</c:v>
                </c:pt>
                <c:pt idx="31">
                  <c:v>33716</c:v>
                </c:pt>
                <c:pt idx="32">
                  <c:v>34077</c:v>
                </c:pt>
                <c:pt idx="33">
                  <c:v>34432</c:v>
                </c:pt>
                <c:pt idx="34">
                  <c:v>34823</c:v>
                </c:pt>
                <c:pt idx="35">
                  <c:v>35169</c:v>
                </c:pt>
                <c:pt idx="36">
                  <c:v>35545</c:v>
                </c:pt>
                <c:pt idx="37">
                  <c:v>35900</c:v>
                </c:pt>
                <c:pt idx="38">
                  <c:v>36269</c:v>
                </c:pt>
                <c:pt idx="39">
                  <c:v>36623</c:v>
                </c:pt>
                <c:pt idx="40">
                  <c:v>36996</c:v>
                </c:pt>
                <c:pt idx="41">
                  <c:v>37354</c:v>
                </c:pt>
                <c:pt idx="42">
                  <c:v>37721</c:v>
                </c:pt>
                <c:pt idx="43">
                  <c:v>38076</c:v>
                </c:pt>
                <c:pt idx="44">
                  <c:v>38465</c:v>
                </c:pt>
                <c:pt idx="45">
                  <c:v>38816</c:v>
                </c:pt>
                <c:pt idx="46">
                  <c:v>39146</c:v>
                </c:pt>
                <c:pt idx="47">
                  <c:v>39534</c:v>
                </c:pt>
                <c:pt idx="48">
                  <c:v>39899</c:v>
                </c:pt>
                <c:pt idx="49">
                  <c:v>40255</c:v>
                </c:pt>
                <c:pt idx="50">
                  <c:v>40625</c:v>
                </c:pt>
                <c:pt idx="51">
                  <c:v>41009</c:v>
                </c:pt>
                <c:pt idx="52">
                  <c:v>41360</c:v>
                </c:pt>
                <c:pt idx="53">
                  <c:v>41712</c:v>
                </c:pt>
                <c:pt idx="54">
                  <c:v>42104</c:v>
                </c:pt>
                <c:pt idx="55">
                  <c:v>42486</c:v>
                </c:pt>
                <c:pt idx="56">
                  <c:v>42847</c:v>
                </c:pt>
                <c:pt idx="57">
                  <c:v>43187</c:v>
                </c:pt>
                <c:pt idx="58">
                  <c:v>43553</c:v>
                </c:pt>
                <c:pt idx="59">
                  <c:v>43937</c:v>
                </c:pt>
                <c:pt idx="60">
                  <c:v>44302</c:v>
                </c:pt>
              </c:numCache>
            </c:numRef>
          </c:cat>
          <c:val>
            <c:numRef>
              <c:f>'позни мраз'!$F$3:$F$63</c:f>
              <c:numCache>
                <c:formatCode>General</c:formatCode>
                <c:ptCount val="61"/>
                <c:pt idx="0">
                  <c:v>-1.6</c:v>
                </c:pt>
                <c:pt idx="1">
                  <c:v>-0.4</c:v>
                </c:pt>
                <c:pt idx="2">
                  <c:v>-0.2</c:v>
                </c:pt>
                <c:pt idx="3">
                  <c:v>-2.1</c:v>
                </c:pt>
                <c:pt idx="4">
                  <c:v>-2.8</c:v>
                </c:pt>
                <c:pt idx="5">
                  <c:v>-0.9</c:v>
                </c:pt>
                <c:pt idx="6">
                  <c:v>-1.7</c:v>
                </c:pt>
                <c:pt idx="7">
                  <c:v>-0.2</c:v>
                </c:pt>
                <c:pt idx="8">
                  <c:v>0</c:v>
                </c:pt>
                <c:pt idx="9">
                  <c:v>-1.1000000000000001</c:v>
                </c:pt>
                <c:pt idx="10">
                  <c:v>-2</c:v>
                </c:pt>
                <c:pt idx="11">
                  <c:v>-0.4</c:v>
                </c:pt>
                <c:pt idx="12">
                  <c:v>0</c:v>
                </c:pt>
                <c:pt idx="13">
                  <c:v>0</c:v>
                </c:pt>
                <c:pt idx="14">
                  <c:v>-2.7</c:v>
                </c:pt>
                <c:pt idx="15">
                  <c:v>0</c:v>
                </c:pt>
                <c:pt idx="16">
                  <c:v>-1.8</c:v>
                </c:pt>
                <c:pt idx="17">
                  <c:v>-0.4</c:v>
                </c:pt>
                <c:pt idx="18">
                  <c:v>-0.1</c:v>
                </c:pt>
                <c:pt idx="19">
                  <c:v>-0.2</c:v>
                </c:pt>
                <c:pt idx="20">
                  <c:v>-1</c:v>
                </c:pt>
                <c:pt idx="21">
                  <c:v>-1.6</c:v>
                </c:pt>
                <c:pt idx="22">
                  <c:v>-0.6</c:v>
                </c:pt>
                <c:pt idx="23">
                  <c:v>-3</c:v>
                </c:pt>
                <c:pt idx="24">
                  <c:v>-1</c:v>
                </c:pt>
                <c:pt idx="25">
                  <c:v>-3.2</c:v>
                </c:pt>
                <c:pt idx="26">
                  <c:v>-0.2</c:v>
                </c:pt>
                <c:pt idx="27">
                  <c:v>-0.8</c:v>
                </c:pt>
                <c:pt idx="28">
                  <c:v>-0.9</c:v>
                </c:pt>
                <c:pt idx="29">
                  <c:v>-1.4</c:v>
                </c:pt>
                <c:pt idx="30">
                  <c:v>-1.4</c:v>
                </c:pt>
                <c:pt idx="31">
                  <c:v>-0.2</c:v>
                </c:pt>
                <c:pt idx="32">
                  <c:v>-0.1</c:v>
                </c:pt>
                <c:pt idx="33">
                  <c:v>-1</c:v>
                </c:pt>
                <c:pt idx="34">
                  <c:v>-0.4</c:v>
                </c:pt>
                <c:pt idx="35">
                  <c:v>0</c:v>
                </c:pt>
                <c:pt idx="36">
                  <c:v>-2.1</c:v>
                </c:pt>
                <c:pt idx="37">
                  <c:v>-0.4</c:v>
                </c:pt>
                <c:pt idx="38">
                  <c:v>0</c:v>
                </c:pt>
                <c:pt idx="39">
                  <c:v>-0.3</c:v>
                </c:pt>
                <c:pt idx="40">
                  <c:v>-3.5</c:v>
                </c:pt>
                <c:pt idx="41">
                  <c:v>-3.6</c:v>
                </c:pt>
                <c:pt idx="42">
                  <c:v>-1.9</c:v>
                </c:pt>
                <c:pt idx="43">
                  <c:v>-1.4</c:v>
                </c:pt>
                <c:pt idx="44">
                  <c:v>-0.9</c:v>
                </c:pt>
                <c:pt idx="45">
                  <c:v>0</c:v>
                </c:pt>
                <c:pt idx="46">
                  <c:v>-0.9</c:v>
                </c:pt>
                <c:pt idx="47">
                  <c:v>-0.1</c:v>
                </c:pt>
                <c:pt idx="48">
                  <c:v>-0.9</c:v>
                </c:pt>
                <c:pt idx="49">
                  <c:v>0</c:v>
                </c:pt>
                <c:pt idx="50">
                  <c:v>-0.9</c:v>
                </c:pt>
                <c:pt idx="51">
                  <c:v>-3.8</c:v>
                </c:pt>
                <c:pt idx="52">
                  <c:v>-1.5</c:v>
                </c:pt>
                <c:pt idx="53">
                  <c:v>-0.2</c:v>
                </c:pt>
                <c:pt idx="54" formatCode="#,#00">
                  <c:v>0</c:v>
                </c:pt>
                <c:pt idx="55">
                  <c:v>-1</c:v>
                </c:pt>
                <c:pt idx="56">
                  <c:v>-1.4</c:v>
                </c:pt>
                <c:pt idx="57">
                  <c:v>-1.7</c:v>
                </c:pt>
                <c:pt idx="58">
                  <c:v>-0.2</c:v>
                </c:pt>
                <c:pt idx="59">
                  <c:v>-0.1</c:v>
                </c:pt>
                <c:pt idx="60">
                  <c:v>-2.2000000000000002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34-4E58-9456-D4B99B51A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478280"/>
        <c:axId val="332399648"/>
      </c:lineChart>
      <c:dateAx>
        <c:axId val="337478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yy;@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32399648"/>
        <c:crosses val="autoZero"/>
        <c:auto val="0"/>
        <c:lblOffset val="100"/>
        <c:baseTimeUnit val="months"/>
        <c:majorUnit val="10"/>
        <c:majorTimeUnit val="years"/>
      </c:dateAx>
      <c:valAx>
        <c:axId val="33239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37478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 smtClean="0"/>
              <a:t>Бања Лука-суша у летњим мјесецима</a:t>
            </a:r>
            <a:endParaRPr lang="en-US" dirty="0"/>
          </a:p>
        </c:rich>
      </c:tx>
      <c:layout>
        <c:manualLayout>
          <c:xMode val="edge"/>
          <c:yMode val="edge"/>
          <c:x val="0.1962287790396795"/>
          <c:y val="5.19828412965052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7.6195205370277977E-2"/>
          <c:y val="9.7839483200437685E-2"/>
          <c:w val="0.90934431088106304"/>
          <c:h val="0.592403150830191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'evaporacija-kiša'!$D$2</c:f>
              <c:strCache>
                <c:ptCount val="1"/>
                <c:pt idx="0">
                  <c:v>jun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'evaporacija-kiša'!$A$3:$A$23</c:f>
              <c:numCache>
                <c:formatCode>General</c:formatCode>
                <c:ptCount val="21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numCache>
            </c:numRef>
          </c:cat>
          <c:val>
            <c:numRef>
              <c:f>'evaporacija-kiša'!$D$3:$D$23</c:f>
              <c:numCache>
                <c:formatCode>0</c:formatCode>
                <c:ptCount val="21"/>
                <c:pt idx="0">
                  <c:v>111.10000000000001</c:v>
                </c:pt>
                <c:pt idx="1">
                  <c:v>-101.29999999999998</c:v>
                </c:pt>
                <c:pt idx="2">
                  <c:v>-133</c:v>
                </c:pt>
                <c:pt idx="3">
                  <c:v>-14.299999999999997</c:v>
                </c:pt>
                <c:pt idx="4">
                  <c:v>5.5999999999999943</c:v>
                </c:pt>
                <c:pt idx="5">
                  <c:v>7.5</c:v>
                </c:pt>
                <c:pt idx="6">
                  <c:v>-68.400000000000006</c:v>
                </c:pt>
                <c:pt idx="7">
                  <c:v>-36.300000000000011</c:v>
                </c:pt>
                <c:pt idx="8">
                  <c:v>51.300000000000011</c:v>
                </c:pt>
                <c:pt idx="9">
                  <c:v>137.30000000000001</c:v>
                </c:pt>
                <c:pt idx="10">
                  <c:v>-75.099999999999994</c:v>
                </c:pt>
                <c:pt idx="11">
                  <c:v>-65.7</c:v>
                </c:pt>
                <c:pt idx="12">
                  <c:v>-57.900000000000006</c:v>
                </c:pt>
                <c:pt idx="13">
                  <c:v>-13.5</c:v>
                </c:pt>
                <c:pt idx="14">
                  <c:v>-74.599999999999994</c:v>
                </c:pt>
                <c:pt idx="15">
                  <c:v>-6.2000000000000028</c:v>
                </c:pt>
                <c:pt idx="16">
                  <c:v>-114.20000000000002</c:v>
                </c:pt>
                <c:pt idx="17">
                  <c:v>2.3999999999999915</c:v>
                </c:pt>
                <c:pt idx="18">
                  <c:v>-7.8100000000000023</c:v>
                </c:pt>
                <c:pt idx="19">
                  <c:v>-47.449999999999996</c:v>
                </c:pt>
                <c:pt idx="20">
                  <c:v>-147.24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5-459D-B42A-0F1D81E6ED7E}"/>
            </c:ext>
          </c:extLst>
        </c:ser>
        <c:ser>
          <c:idx val="1"/>
          <c:order val="1"/>
          <c:tx>
            <c:strRef>
              <c:f>'evaporacija-kiša'!$E$2</c:f>
              <c:strCache>
                <c:ptCount val="1"/>
                <c:pt idx="0">
                  <c:v>jul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'evaporacija-kiša'!$A$3:$A$23</c:f>
              <c:numCache>
                <c:formatCode>General</c:formatCode>
                <c:ptCount val="21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numCache>
            </c:numRef>
          </c:cat>
          <c:val>
            <c:numRef>
              <c:f>'evaporacija-kiša'!$E$3:$E$23</c:f>
              <c:numCache>
                <c:formatCode>0</c:formatCode>
                <c:ptCount val="21"/>
                <c:pt idx="0">
                  <c:v>-101.80000000000001</c:v>
                </c:pt>
                <c:pt idx="1">
                  <c:v>-62.300000000000011</c:v>
                </c:pt>
                <c:pt idx="2">
                  <c:v>-123.4</c:v>
                </c:pt>
                <c:pt idx="3">
                  <c:v>-6.7000000000000171</c:v>
                </c:pt>
                <c:pt idx="4">
                  <c:v>-4.2000000000000171</c:v>
                </c:pt>
                <c:pt idx="5">
                  <c:v>-70.599999999999994</c:v>
                </c:pt>
                <c:pt idx="6">
                  <c:v>-148.10000000000002</c:v>
                </c:pt>
                <c:pt idx="7">
                  <c:v>-46.2</c:v>
                </c:pt>
                <c:pt idx="8">
                  <c:v>-92.699999999999989</c:v>
                </c:pt>
                <c:pt idx="9">
                  <c:v>-66.7</c:v>
                </c:pt>
                <c:pt idx="10">
                  <c:v>-25.499999999999986</c:v>
                </c:pt>
                <c:pt idx="11">
                  <c:v>-113.99999999999999</c:v>
                </c:pt>
                <c:pt idx="12">
                  <c:v>-121.19999999999999</c:v>
                </c:pt>
                <c:pt idx="13">
                  <c:v>19.400000000000006</c:v>
                </c:pt>
                <c:pt idx="14">
                  <c:v>-162.6</c:v>
                </c:pt>
                <c:pt idx="15">
                  <c:v>-6</c:v>
                </c:pt>
                <c:pt idx="16">
                  <c:v>-137.19999999999999</c:v>
                </c:pt>
                <c:pt idx="17">
                  <c:v>-30.299999999999997</c:v>
                </c:pt>
                <c:pt idx="18">
                  <c:v>-84.600000000000023</c:v>
                </c:pt>
                <c:pt idx="19">
                  <c:v>-61.77000000000001</c:v>
                </c:pt>
                <c:pt idx="20">
                  <c:v>-89.639999999999986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85-459D-B42A-0F1D81E6ED7E}"/>
            </c:ext>
          </c:extLst>
        </c:ser>
        <c:ser>
          <c:idx val="2"/>
          <c:order val="2"/>
          <c:tx>
            <c:strRef>
              <c:f>'evaporacija-kiša'!$F$2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'evaporacija-kiša'!$A$3:$A$23</c:f>
              <c:numCache>
                <c:formatCode>General</c:formatCode>
                <c:ptCount val="21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numCache>
            </c:numRef>
          </c:cat>
          <c:val>
            <c:numRef>
              <c:f>'evaporacija-kiša'!$F$3:$F$23</c:f>
              <c:numCache>
                <c:formatCode>0</c:formatCode>
                <c:ptCount val="21"/>
                <c:pt idx="0">
                  <c:v>-117.69999999999999</c:v>
                </c:pt>
                <c:pt idx="1">
                  <c:v>69.199999999999989</c:v>
                </c:pt>
                <c:pt idx="2">
                  <c:v>-133.20000000000002</c:v>
                </c:pt>
                <c:pt idx="3">
                  <c:v>-88.800000000000011</c:v>
                </c:pt>
                <c:pt idx="4">
                  <c:v>40.200000000000003</c:v>
                </c:pt>
                <c:pt idx="5">
                  <c:v>128</c:v>
                </c:pt>
                <c:pt idx="6">
                  <c:v>-73</c:v>
                </c:pt>
                <c:pt idx="7">
                  <c:v>-113.60000000000001</c:v>
                </c:pt>
                <c:pt idx="8">
                  <c:v>3.5999999999999943</c:v>
                </c:pt>
                <c:pt idx="9">
                  <c:v>-28.700000000000003</c:v>
                </c:pt>
                <c:pt idx="10">
                  <c:v>-132.6</c:v>
                </c:pt>
                <c:pt idx="11">
                  <c:v>-173</c:v>
                </c:pt>
                <c:pt idx="12">
                  <c:v>-122.00000000000001</c:v>
                </c:pt>
                <c:pt idx="13">
                  <c:v>178.4</c:v>
                </c:pt>
                <c:pt idx="14">
                  <c:v>-117.89999999999999</c:v>
                </c:pt>
                <c:pt idx="15">
                  <c:v>-3.2000000000000028</c:v>
                </c:pt>
                <c:pt idx="16">
                  <c:v>-111.19999999999999</c:v>
                </c:pt>
                <c:pt idx="17">
                  <c:v>-39</c:v>
                </c:pt>
                <c:pt idx="18">
                  <c:v>-79.97</c:v>
                </c:pt>
                <c:pt idx="19">
                  <c:v>25.659999999999982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85-459D-B42A-0F1D81E6E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9"/>
        <c:overlap val="12"/>
        <c:axId val="515670568"/>
        <c:axId val="515670896"/>
      </c:barChart>
      <c:catAx>
        <c:axId val="515670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5670896"/>
        <c:crosses val="autoZero"/>
        <c:auto val="1"/>
        <c:lblAlgn val="ctr"/>
        <c:lblOffset val="100"/>
        <c:noMultiLvlLbl val="0"/>
      </c:catAx>
      <c:valAx>
        <c:axId val="51567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[mm]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5670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b="1">
                <a:latin typeface="Cambria" panose="02040503050406030204" pitchFamily="18" charset="0"/>
                <a:ea typeface="Cambria" panose="02040503050406030204" pitchFamily="18" charset="0"/>
              </a:rPr>
              <a:t>Бања Лука</a:t>
            </a:r>
          </a:p>
          <a:p>
            <a:pPr>
              <a:defRPr/>
            </a:pPr>
            <a:r>
              <a:rPr lang="sr-Cyrl-RS" b="1">
                <a:latin typeface="Cambria" panose="02040503050406030204" pitchFamily="18" charset="0"/>
                <a:ea typeface="Cambria" panose="02040503050406030204" pitchFamily="18" charset="0"/>
              </a:rPr>
              <a:t> -часовна брзина-</a:t>
            </a:r>
          </a:p>
          <a:p>
            <a:pPr>
              <a:defRPr/>
            </a:pPr>
            <a:r>
              <a:rPr lang="sr-Cyrl-RS">
                <a:solidFill>
                  <a:schemeClr val="bg1">
                    <a:lumMod val="65000"/>
                  </a:schemeClr>
                </a:solidFill>
              </a:rPr>
              <a:t>годишњи просјек </a:t>
            </a:r>
            <a:r>
              <a:rPr lang="sr-Latn-RS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sr-Cyrl-RS">
                <a:solidFill>
                  <a:schemeClr val="bg1">
                    <a:lumMod val="65000"/>
                  </a:schemeClr>
                </a:solidFill>
              </a:rPr>
              <a:t>плавом,лева</a:t>
            </a:r>
            <a:r>
              <a:rPr lang="sr-Cyrl-RS" baseline="0">
                <a:solidFill>
                  <a:schemeClr val="bg1">
                    <a:lumMod val="65000"/>
                  </a:schemeClr>
                </a:solidFill>
              </a:rPr>
              <a:t> оса); годишњи макс (црвеном,десна оса)</a:t>
            </a:r>
            <a:endParaRPr lang="sr-Cyrl-RS">
              <a:solidFill>
                <a:schemeClr val="bg1">
                  <a:lumMod val="6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5.5003015171455068E-2"/>
          <c:y val="0.28795959595959597"/>
          <c:w val="0.86044571617328292"/>
          <c:h val="0.57919828203292767"/>
        </c:manualLayout>
      </c:layout>
      <c:lineChart>
        <c:grouping val="standard"/>
        <c:varyColors val="0"/>
        <c:ser>
          <c:idx val="0"/>
          <c:order val="0"/>
          <c:tx>
            <c:strRef>
              <c:f>'1992-2020Л макс'!$N$1</c:f>
              <c:strCache>
                <c:ptCount val="1"/>
                <c:pt idx="0">
                  <c:v>sred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B0F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'1992-2020Л макс'!$A$3:$A$31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'1992-2020Л макс'!$N$3:$N$31</c:f>
              <c:numCache>
                <c:formatCode>#,#00</c:formatCode>
                <c:ptCount val="29"/>
                <c:pt idx="0">
                  <c:v>5.9833333333333334</c:v>
                </c:pt>
                <c:pt idx="1">
                  <c:v>5.1249999999999991</c:v>
                </c:pt>
                <c:pt idx="2">
                  <c:v>4.9416666666666673</c:v>
                </c:pt>
                <c:pt idx="3">
                  <c:v>5.4749999999999988</c:v>
                </c:pt>
                <c:pt idx="4">
                  <c:v>5.4499999999999993</c:v>
                </c:pt>
                <c:pt idx="5">
                  <c:v>4.6749999999999998</c:v>
                </c:pt>
                <c:pt idx="6">
                  <c:v>5.166666666666667</c:v>
                </c:pt>
                <c:pt idx="7">
                  <c:v>4.95</c:v>
                </c:pt>
                <c:pt idx="8">
                  <c:v>5.0583333333333336</c:v>
                </c:pt>
                <c:pt idx="9">
                  <c:v>5.1333333333333337</c:v>
                </c:pt>
                <c:pt idx="10">
                  <c:v>4.9666666666666677</c:v>
                </c:pt>
                <c:pt idx="11">
                  <c:v>5.0666666666666673</c:v>
                </c:pt>
                <c:pt idx="12">
                  <c:v>5.1166666666666663</c:v>
                </c:pt>
                <c:pt idx="13">
                  <c:v>4.3083333333333327</c:v>
                </c:pt>
                <c:pt idx="14">
                  <c:v>4.7833333333333332</c:v>
                </c:pt>
                <c:pt idx="15">
                  <c:v>4.9416666666666673</c:v>
                </c:pt>
                <c:pt idx="16">
                  <c:v>6.1416666666666657</c:v>
                </c:pt>
                <c:pt idx="17">
                  <c:v>5.5250000000000012</c:v>
                </c:pt>
                <c:pt idx="18">
                  <c:v>4.3416666666666659</c:v>
                </c:pt>
                <c:pt idx="19">
                  <c:v>4.5583333333333336</c:v>
                </c:pt>
                <c:pt idx="20">
                  <c:v>4.95</c:v>
                </c:pt>
                <c:pt idx="21">
                  <c:v>5.5833333333333348</c:v>
                </c:pt>
                <c:pt idx="22">
                  <c:v>4.9416666666666673</c:v>
                </c:pt>
                <c:pt idx="23">
                  <c:v>4.8333333333333339</c:v>
                </c:pt>
                <c:pt idx="24">
                  <c:v>5.8583333333333343</c:v>
                </c:pt>
                <c:pt idx="25">
                  <c:v>5.9416666666666664</c:v>
                </c:pt>
                <c:pt idx="26">
                  <c:v>5.4666666666666659</c:v>
                </c:pt>
                <c:pt idx="27">
                  <c:v>5.0583333333333336</c:v>
                </c:pt>
                <c:pt idx="28">
                  <c:v>5.9750000000000005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51-49E6-85BA-AEDA52E0370B}"/>
            </c:ext>
          </c:extLst>
        </c:ser>
        <c:ser>
          <c:idx val="3"/>
          <c:order val="2"/>
          <c:tx>
            <c:strRef>
              <c:f>'1992-2020Л макс'!$R$1</c:f>
              <c:strCache>
                <c:ptCount val="1"/>
                <c:pt idx="0">
                  <c:v>90-ti percentil (granica izuzetno iznad)</c:v>
                </c:pt>
              </c:strCache>
            </c:strRef>
          </c:tx>
          <c:spPr>
            <a:ln w="28575" cap="rnd">
              <a:solidFill>
                <a:srgbClr val="C00000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'1992-2020Л макс'!$A$3:$A$31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'1992-2020Л макс'!$R$2:$R$30</c:f>
              <c:numCache>
                <c:formatCode>0.00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51-49E6-85BA-AEDA52E0370B}"/>
            </c:ext>
          </c:extLst>
        </c:ser>
        <c:ser>
          <c:idx val="4"/>
          <c:order val="3"/>
          <c:tx>
            <c:strRef>
              <c:f>'1992-2020Л макс'!$Q$1</c:f>
              <c:strCache>
                <c:ptCount val="1"/>
              </c:strCache>
            </c:strRef>
          </c:tx>
          <c:spPr>
            <a:ln w="28575" cap="rnd">
              <a:solidFill>
                <a:srgbClr val="0070C0">
                  <a:alpha val="17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'1992-2020Л макс'!$A$3:$A$31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'1992-2020Л макс'!$Q$2:$Q$30</c:f>
              <c:numCache>
                <c:formatCode>0.00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51-49E6-85BA-AEDA52E03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9026136"/>
        <c:axId val="689026464"/>
      </c:lineChart>
      <c:lineChart>
        <c:grouping val="standard"/>
        <c:varyColors val="0"/>
        <c:ser>
          <c:idx val="1"/>
          <c:order val="1"/>
          <c:tx>
            <c:strRef>
              <c:f>'1992-2020Л макс'!$O$1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'1992-2020Л макс'!$A$3:$A$31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'1992-2020Л макс'!$O$3:$O$31</c:f>
              <c:numCache>
                <c:formatCode>#,#00</c:formatCode>
                <c:ptCount val="29"/>
                <c:pt idx="0">
                  <c:v>10</c:v>
                </c:pt>
                <c:pt idx="1">
                  <c:v>9.4</c:v>
                </c:pt>
                <c:pt idx="2">
                  <c:v>8.3000000000000007</c:v>
                </c:pt>
                <c:pt idx="3">
                  <c:v>7.8</c:v>
                </c:pt>
                <c:pt idx="4">
                  <c:v>9.1999999999999993</c:v>
                </c:pt>
                <c:pt idx="5">
                  <c:v>6.8</c:v>
                </c:pt>
                <c:pt idx="6">
                  <c:v>8.3000000000000007</c:v>
                </c:pt>
                <c:pt idx="7">
                  <c:v>8</c:v>
                </c:pt>
                <c:pt idx="8">
                  <c:v>7.2</c:v>
                </c:pt>
                <c:pt idx="9">
                  <c:v>9.1999999999999993</c:v>
                </c:pt>
                <c:pt idx="10">
                  <c:v>8.3000000000000007</c:v>
                </c:pt>
                <c:pt idx="11">
                  <c:v>6.7</c:v>
                </c:pt>
                <c:pt idx="12">
                  <c:v>6.9</c:v>
                </c:pt>
                <c:pt idx="13">
                  <c:v>6.8</c:v>
                </c:pt>
                <c:pt idx="14">
                  <c:v>8.5</c:v>
                </c:pt>
                <c:pt idx="15">
                  <c:v>6.4</c:v>
                </c:pt>
                <c:pt idx="16">
                  <c:v>10</c:v>
                </c:pt>
                <c:pt idx="17">
                  <c:v>7.2</c:v>
                </c:pt>
                <c:pt idx="18">
                  <c:v>6</c:v>
                </c:pt>
                <c:pt idx="19">
                  <c:v>6.4</c:v>
                </c:pt>
                <c:pt idx="20">
                  <c:v>7.5</c:v>
                </c:pt>
                <c:pt idx="21">
                  <c:v>9.4</c:v>
                </c:pt>
                <c:pt idx="22">
                  <c:v>6.6</c:v>
                </c:pt>
                <c:pt idx="23">
                  <c:v>8</c:v>
                </c:pt>
                <c:pt idx="24">
                  <c:v>10</c:v>
                </c:pt>
                <c:pt idx="25">
                  <c:v>14</c:v>
                </c:pt>
                <c:pt idx="26">
                  <c:v>9.6</c:v>
                </c:pt>
                <c:pt idx="27">
                  <c:v>8.4</c:v>
                </c:pt>
                <c:pt idx="28">
                  <c:v>9.1999999999999993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51-49E6-85BA-AEDA52E03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899976"/>
        <c:axId val="780897680"/>
      </c:lineChart>
      <c:catAx>
        <c:axId val="68902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89026464"/>
        <c:crosses val="autoZero"/>
        <c:auto val="1"/>
        <c:lblAlgn val="ctr"/>
        <c:lblOffset val="100"/>
        <c:noMultiLvlLbl val="0"/>
      </c:catAx>
      <c:valAx>
        <c:axId val="689026464"/>
        <c:scaling>
          <c:orientation val="minMax"/>
          <c:max val="7"/>
          <c:min val="4"/>
        </c:scaling>
        <c:delete val="0"/>
        <c:axPos val="l"/>
        <c:numFmt formatCode="#,#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89026136"/>
        <c:crosses val="autoZero"/>
        <c:crossBetween val="between"/>
      </c:valAx>
      <c:valAx>
        <c:axId val="780897680"/>
        <c:scaling>
          <c:orientation val="minMax"/>
        </c:scaling>
        <c:delete val="0"/>
        <c:axPos val="r"/>
        <c:numFmt formatCode="#,#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80899976"/>
        <c:crosses val="max"/>
        <c:crossBetween val="between"/>
      </c:valAx>
      <c:catAx>
        <c:axId val="780899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0897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Tx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&lt;9</a:t>
            </a:r>
            <a:r>
              <a:rPr lang="sr-Latn-RS" sz="16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℃</a:t>
            </a:r>
            <a:r>
              <a:rPr lang="sr-Cyrl-RS" sz="16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sr-Cyrl-RS" sz="16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јан-дец</a:t>
            </a:r>
            <a:endParaRPr lang="sr-Cyrl-RS" sz="1600" b="1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b="1" dirty="0"/>
          </a:p>
        </c:rich>
      </c:tx>
      <c:layout>
        <c:manualLayout>
          <c:xMode val="edge"/>
          <c:yMode val="edge"/>
          <c:x val="0.9129871178763092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8.270801462390126E-2"/>
          <c:y val="0.15777799469401713"/>
          <c:w val="0.89478778567313233"/>
          <c:h val="0.49454469233012538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>
                  <a:lumMod val="60000"/>
                  <a:lumOff val="40000"/>
                  <a:alpha val="53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Sheet3!$A$2:$A$62</c:f>
              <c:numCache>
                <c:formatCode>General</c:formatCode>
                <c:ptCount val="61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  <c:pt idx="58">
                  <c:v>2019</c:v>
                </c:pt>
                <c:pt idx="59">
                  <c:v>2020</c:v>
                </c:pt>
                <c:pt idx="60">
                  <c:v>2021</c:v>
                </c:pt>
              </c:numCache>
            </c:numRef>
          </c:cat>
          <c:val>
            <c:numRef>
              <c:f>Sheet3!$B$2:$B$62</c:f>
              <c:numCache>
                <c:formatCode>General</c:formatCode>
                <c:ptCount val="61"/>
                <c:pt idx="0">
                  <c:v>73</c:v>
                </c:pt>
                <c:pt idx="1">
                  <c:v>109</c:v>
                </c:pt>
                <c:pt idx="2">
                  <c:v>103</c:v>
                </c:pt>
                <c:pt idx="3">
                  <c:v>113</c:v>
                </c:pt>
                <c:pt idx="4">
                  <c:v>89</c:v>
                </c:pt>
                <c:pt idx="5">
                  <c:v>96</c:v>
                </c:pt>
                <c:pt idx="6">
                  <c:v>84</c:v>
                </c:pt>
                <c:pt idx="7">
                  <c:v>94</c:v>
                </c:pt>
                <c:pt idx="8">
                  <c:v>108</c:v>
                </c:pt>
                <c:pt idx="9">
                  <c:v>94</c:v>
                </c:pt>
                <c:pt idx="10">
                  <c:v>88</c:v>
                </c:pt>
                <c:pt idx="11">
                  <c:v>92</c:v>
                </c:pt>
                <c:pt idx="12">
                  <c:v>102</c:v>
                </c:pt>
                <c:pt idx="13">
                  <c:v>81</c:v>
                </c:pt>
                <c:pt idx="14">
                  <c:v>80</c:v>
                </c:pt>
                <c:pt idx="15">
                  <c:v>109</c:v>
                </c:pt>
                <c:pt idx="16">
                  <c:v>78</c:v>
                </c:pt>
                <c:pt idx="17">
                  <c:v>104</c:v>
                </c:pt>
                <c:pt idx="18">
                  <c:v>79</c:v>
                </c:pt>
                <c:pt idx="19">
                  <c:v>105</c:v>
                </c:pt>
                <c:pt idx="20">
                  <c:v>93</c:v>
                </c:pt>
                <c:pt idx="21">
                  <c:v>98</c:v>
                </c:pt>
                <c:pt idx="22">
                  <c:v>87</c:v>
                </c:pt>
                <c:pt idx="23">
                  <c:v>115</c:v>
                </c:pt>
                <c:pt idx="24">
                  <c:v>95</c:v>
                </c:pt>
                <c:pt idx="25">
                  <c:v>112</c:v>
                </c:pt>
                <c:pt idx="26">
                  <c:v>105</c:v>
                </c:pt>
                <c:pt idx="27">
                  <c:v>79</c:v>
                </c:pt>
                <c:pt idx="28">
                  <c:v>78</c:v>
                </c:pt>
                <c:pt idx="29">
                  <c:v>65</c:v>
                </c:pt>
                <c:pt idx="30">
                  <c:v>106</c:v>
                </c:pt>
                <c:pt idx="31">
                  <c:v>65</c:v>
                </c:pt>
                <c:pt idx="32">
                  <c:v>87</c:v>
                </c:pt>
                <c:pt idx="33">
                  <c:v>57</c:v>
                </c:pt>
                <c:pt idx="34">
                  <c:v>81</c:v>
                </c:pt>
                <c:pt idx="35">
                  <c:v>112</c:v>
                </c:pt>
                <c:pt idx="36">
                  <c:v>97</c:v>
                </c:pt>
                <c:pt idx="37">
                  <c:v>77</c:v>
                </c:pt>
                <c:pt idx="38">
                  <c:v>75</c:v>
                </c:pt>
                <c:pt idx="39">
                  <c:v>61</c:v>
                </c:pt>
                <c:pt idx="40">
                  <c:v>73</c:v>
                </c:pt>
                <c:pt idx="41">
                  <c:v>62</c:v>
                </c:pt>
                <c:pt idx="42">
                  <c:v>95</c:v>
                </c:pt>
                <c:pt idx="43">
                  <c:v>91</c:v>
                </c:pt>
                <c:pt idx="44">
                  <c:v>88</c:v>
                </c:pt>
                <c:pt idx="45">
                  <c:v>82</c:v>
                </c:pt>
                <c:pt idx="46">
                  <c:v>56</c:v>
                </c:pt>
                <c:pt idx="47">
                  <c:v>60</c:v>
                </c:pt>
                <c:pt idx="48">
                  <c:v>72</c:v>
                </c:pt>
                <c:pt idx="49">
                  <c:v>90</c:v>
                </c:pt>
                <c:pt idx="50">
                  <c:v>88</c:v>
                </c:pt>
                <c:pt idx="51">
                  <c:v>77</c:v>
                </c:pt>
                <c:pt idx="52">
                  <c:v>94</c:v>
                </c:pt>
                <c:pt idx="53">
                  <c:v>53</c:v>
                </c:pt>
                <c:pt idx="54">
                  <c:v>74</c:v>
                </c:pt>
                <c:pt idx="55">
                  <c:v>66</c:v>
                </c:pt>
                <c:pt idx="56">
                  <c:v>70</c:v>
                </c:pt>
                <c:pt idx="57">
                  <c:v>81</c:v>
                </c:pt>
                <c:pt idx="58">
                  <c:v>56</c:v>
                </c:pt>
                <c:pt idx="59">
                  <c:v>63</c:v>
                </c:pt>
                <c:pt idx="60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5E-45FB-95C4-C8417B5D7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7402872"/>
        <c:axId val="347404512"/>
      </c:lineChart>
      <c:dateAx>
        <c:axId val="347402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47404512"/>
        <c:crosses val="autoZero"/>
        <c:auto val="0"/>
        <c:lblOffset val="100"/>
        <c:baseTimeUnit val="days"/>
        <c:majorUnit val="10"/>
        <c:majorTimeUnit val="days"/>
      </c:dateAx>
      <c:valAx>
        <c:axId val="347404512"/>
        <c:scaling>
          <c:orientation val="minMax"/>
          <c:max val="12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47402872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0.10223</cdr:x>
      <cdr:y>0.60563</cdr:y>
    </cdr:from>
    <cdr:to>
      <cdr:x>0.40178</cdr:x>
      <cdr:y>0.69225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679425" y="2841639"/>
          <a:ext cx="1990782" cy="406385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sr-Latn-RS" sz="1100">
              <a:solidFill>
                <a:schemeClr val="accent6">
                  <a:lumMod val="60000"/>
                  <a:lumOff val="40000"/>
                </a:schemeClr>
              </a:solidFill>
            </a:rPr>
            <a:t>data analysed by Nada Rudan /RHMS RS</a:t>
          </a:r>
          <a:endParaRPr lang="sr-Cyrl-RS" sz="1100">
            <a:solidFill>
              <a:schemeClr val="accent6">
                <a:lumMod val="60000"/>
                <a:lumOff val="40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0.07862</cdr:x>
      <cdr:y>0.56163</cdr:y>
    </cdr:from>
    <cdr:to>
      <cdr:x>0.82101</cdr:x>
      <cdr:y>0.76698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726186" y="1021767"/>
          <a:ext cx="6857320" cy="37358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0.01202</cdr:x>
      <cdr:y>0.83525</cdr:y>
    </cdr:from>
    <cdr:to>
      <cdr:x>0.26417</cdr:x>
      <cdr:y>0.9387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2120" y="2076450"/>
          <a:ext cx="2562225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Latn-RS" sz="1100" dirty="0"/>
            <a:t>Source of data RHMS RS/ OBS</a:t>
          </a:r>
          <a:endParaRPr lang="sr-Cyrl-R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0.90515</cdr:x>
      <cdr:y>0.15152</cdr:y>
    </cdr:from>
    <cdr:to>
      <cdr:x>0.97154</cdr:x>
      <cdr:y>0.22727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62702" y="476250"/>
          <a:ext cx="466725" cy="238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/>
            <a:t>м/с</a:t>
          </a:r>
        </a:p>
      </cdr:txBody>
    </cdr:sp>
  </cdr:relSizeAnchor>
  <cdr:relSizeAnchor xmlns:cdr="http://schemas.openxmlformats.org/drawingml/2006/chartDrawing">
    <cdr:from>
      <cdr:x>0.00813</cdr:x>
      <cdr:y>0.14848</cdr:y>
    </cdr:from>
    <cdr:to>
      <cdr:x>0.07588</cdr:x>
      <cdr:y>0.22727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7152" y="466725"/>
          <a:ext cx="47625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/>
            <a:t>м/с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0.96048</cdr:x>
      <cdr:y>0.01206</cdr:y>
    </cdr:from>
    <cdr:to>
      <cdr:x>1</cdr:x>
      <cdr:y>0.11422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98227" y="36136"/>
          <a:ext cx="423746" cy="3059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dirty="0"/>
            <a:t>℃</a:t>
          </a:r>
          <a:endParaRPr lang="sr-Cyrl-R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D226A6-4A25-48C1-BFD3-10478E0D070A}" type="datetimeFigureOut">
              <a:rPr lang="sr-Cyrl-RS" smtClean="0"/>
              <a:t>09.08.2022.</a:t>
            </a:fld>
            <a:endParaRPr lang="sr-Cyrl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sr-Cyrl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F5C2FDE-962C-4AF0-93A6-A24A6ACA8FCF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6785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987-A1ED-435D-8D3C-BC48F7789914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8998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AE96-D62B-4E95-9CC0-966FE9A3B0A0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7789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3249-E3D8-4B06-8E3A-F14968CB8979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8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B637-FAC0-4E84-BC75-C8DEAF2DD19F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16036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9C0A-FD96-4C71-8187-F1BA14B65232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107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72D8-290E-4FD1-BC42-1F6CCA0C2CD9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36742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C97B-461B-4C2D-A65C-3855FC25C071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14811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40A-7938-44BD-8086-9BF740C9ED75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06437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F1FB-DD32-43EF-BDE8-04803D551F7D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45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622-8462-4F18-88F4-62446B85CBA7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5669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CEFF-BF08-4BD1-9203-832E99B64BFD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09198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F1AD-67F5-49C8-8681-DF3AB7ABFF8F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01734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EC36-5005-4102-8E34-C4E97DB46883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3013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B06C-B814-4844-9DEA-271EDD77F00E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89989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630-F72B-48F0-865E-A91C8D37AF7E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75784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090-83EC-4A30-AFDA-E3987CE9AB48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61394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13D7-8750-4187-966C-8650C7EA2CD7}" type="datetime1">
              <a:rPr lang="sr-Cyrl-RS" smtClean="0"/>
              <a:t>09.08.2022.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F6C4C7-ED17-426D-9281-7D811DF2E86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3713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.Rudan@rhmzr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251" y="72052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b="1" dirty="0" smtClean="0"/>
              <a:t>УТИЦАЈ КЛИМАТСКИХ ВАРИЈАЦИЈА НА ПЧЕЛАРСТВО У РЕГИЈИ</a:t>
            </a:r>
            <a:endParaRPr lang="sr-Cyrl-R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828" y="3652655"/>
            <a:ext cx="5339952" cy="1126283"/>
          </a:xfrm>
        </p:spPr>
        <p:txBody>
          <a:bodyPr/>
          <a:lstStyle/>
          <a:p>
            <a:r>
              <a:rPr lang="sr-Cyrl-RS" dirty="0" smtClean="0"/>
              <a:t>Нада Рудан / Републички хидрометеоролошки завод</a:t>
            </a:r>
          </a:p>
          <a:p>
            <a:r>
              <a:rPr lang="sr-Latn-RS" dirty="0" smtClean="0">
                <a:hlinkClick r:id="rId2"/>
              </a:rPr>
              <a:t>N.Rudan@rhmzrs.com</a:t>
            </a:r>
            <a:endParaRPr lang="sr-Cyrl-RS" dirty="0" smtClean="0"/>
          </a:p>
          <a:p>
            <a:endParaRPr lang="sr-Cyrl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8542" y="6205302"/>
            <a:ext cx="7619999" cy="412650"/>
          </a:xfrm>
        </p:spPr>
        <p:txBody>
          <a:bodyPr/>
          <a:lstStyle/>
          <a:p>
            <a:r>
              <a:rPr lang="ru-RU" sz="2000" dirty="0" smtClean="0"/>
              <a:t>Бања Лука 25-26 фебруар 2022</a:t>
            </a: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6824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651" y="136556"/>
            <a:ext cx="8911687" cy="1280890"/>
          </a:xfrm>
        </p:spPr>
        <p:txBody>
          <a:bodyPr/>
          <a:lstStyle/>
          <a:p>
            <a:r>
              <a:rPr lang="sr-Cyrl-RS" dirty="0" smtClean="0"/>
              <a:t>Екстремни временски услови: </a:t>
            </a:r>
            <a:r>
              <a:rPr lang="sr-Cyrl-RS" dirty="0" smtClean="0">
                <a:solidFill>
                  <a:schemeClr val="bg1">
                    <a:lumMod val="65000"/>
                  </a:schemeClr>
                </a:solidFill>
              </a:rPr>
              <a:t>суше/поплаве</a:t>
            </a:r>
            <a:endParaRPr lang="sr-Cyrl-R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725368"/>
              </p:ext>
            </p:extLst>
          </p:nvPr>
        </p:nvGraphicFramePr>
        <p:xfrm>
          <a:off x="313701" y="1881757"/>
          <a:ext cx="11603563" cy="2480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021028" y="4065720"/>
            <a:ext cx="10489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2011</a:t>
            </a:r>
            <a:r>
              <a:rPr lang="sr-Latn-RS" dirty="0"/>
              <a:t> </a:t>
            </a:r>
            <a:r>
              <a:rPr lang="sr-Cyrl-RS" dirty="0" smtClean="0"/>
              <a:t>је била најсушнија од </a:t>
            </a:r>
            <a:r>
              <a:rPr lang="sr-Latn-RS" dirty="0" smtClean="0"/>
              <a:t>1860 </a:t>
            </a:r>
            <a:r>
              <a:rPr lang="sr-Cyrl-RS" dirty="0" smtClean="0"/>
              <a:t>досад</a:t>
            </a:r>
            <a:r>
              <a:rPr lang="sr-Latn-RS" dirty="0" smtClean="0"/>
              <a:t>.</a:t>
            </a:r>
            <a:endParaRPr lang="sr-Latn-RS" dirty="0"/>
          </a:p>
          <a:p>
            <a:pPr algn="just"/>
            <a:r>
              <a:rPr lang="sr-Cyrl-RS" b="1" dirty="0" smtClean="0">
                <a:solidFill>
                  <a:srgbClr val="C00000"/>
                </a:solidFill>
              </a:rPr>
              <a:t>2021,</a:t>
            </a:r>
            <a:r>
              <a:rPr lang="sr-Cyrl-RS" dirty="0" smtClean="0"/>
              <a:t> 2003, </a:t>
            </a:r>
            <a:r>
              <a:rPr lang="en-US" dirty="0" smtClean="0"/>
              <a:t>2011 </a:t>
            </a:r>
            <a:r>
              <a:rPr lang="sr-Cyrl-RS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2000 </a:t>
            </a:r>
            <a:r>
              <a:rPr lang="sr-Cyrl-RS" dirty="0" smtClean="0"/>
              <a:t>с најмањом количином падавина у вегетационом периоду</a:t>
            </a:r>
            <a:endParaRPr lang="sr-Latn-RS" dirty="0"/>
          </a:p>
          <a:p>
            <a:pPr algn="just"/>
            <a:r>
              <a:rPr lang="en-US" dirty="0"/>
              <a:t>2003, 2017 </a:t>
            </a:r>
            <a:r>
              <a:rPr lang="sr-Cyrl-RS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2000 </a:t>
            </a:r>
            <a:r>
              <a:rPr lang="sr-Cyrl-RS" dirty="0" smtClean="0"/>
              <a:t>највећи дефицит влаге према разлици киша/испаравање (евапорација)</a:t>
            </a:r>
          </a:p>
          <a:p>
            <a:pPr algn="just"/>
            <a:endParaRPr lang="sr-Cyrl-RS" dirty="0"/>
          </a:p>
          <a:p>
            <a:pPr algn="just"/>
            <a:r>
              <a:rPr lang="sr-Cyrl-RS" dirty="0" smtClean="0"/>
              <a:t>2014, 2010, 2002 екстремно влажне године-највеће падавине у 70 година за вегетациони период</a:t>
            </a:r>
            <a:endParaRPr lang="sr-Cyrl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8645" y="6478487"/>
            <a:ext cx="7619999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5034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78" y="3503575"/>
            <a:ext cx="4329250" cy="335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4" y="421397"/>
            <a:ext cx="4325511" cy="3392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49" y="421397"/>
            <a:ext cx="4814158" cy="3589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15" y="81747"/>
            <a:ext cx="10905892" cy="493376"/>
          </a:xfrm>
        </p:spPr>
        <p:txBody>
          <a:bodyPr>
            <a:normAutofit/>
          </a:bodyPr>
          <a:lstStyle/>
          <a:p>
            <a:pPr algn="ctr"/>
            <a:r>
              <a:rPr lang="sr-Cyrl-RS" sz="2400" dirty="0" smtClean="0"/>
              <a:t>Аномалије 2021 према климатској нормали 1991-2020</a:t>
            </a:r>
            <a:endParaRPr lang="sr-Cyrl-R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44107" y="6291925"/>
            <a:ext cx="3476875" cy="365125"/>
          </a:xfrm>
        </p:spPr>
        <p:txBody>
          <a:bodyPr/>
          <a:lstStyle/>
          <a:p>
            <a:r>
              <a:rPr lang="ru-RU" dirty="0" smtClean="0"/>
              <a:t>утицај климатских промјена на пчеларство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663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03" y="242513"/>
            <a:ext cx="8911687" cy="1280890"/>
          </a:xfrm>
        </p:spPr>
        <p:txBody>
          <a:bodyPr/>
          <a:lstStyle/>
          <a:p>
            <a:r>
              <a:rPr lang="sr-Cyrl-RS" dirty="0" smtClean="0"/>
              <a:t>Екстремни временски услови</a:t>
            </a:r>
            <a:br>
              <a:rPr lang="sr-Cyrl-RS" dirty="0" smtClean="0"/>
            </a:br>
            <a:r>
              <a:rPr lang="sr-Cyrl-RS" dirty="0" smtClean="0">
                <a:solidFill>
                  <a:schemeClr val="bg1">
                    <a:lumMod val="65000"/>
                  </a:schemeClr>
                </a:solidFill>
              </a:rPr>
              <a:t>Тренд повећања интензитета вјетра</a:t>
            </a:r>
            <a:endParaRPr lang="sr-Cyrl-R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777049"/>
              </p:ext>
            </p:extLst>
          </p:nvPr>
        </p:nvGraphicFramePr>
        <p:xfrm>
          <a:off x="1098162" y="1852676"/>
          <a:ext cx="7029451" cy="389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40209" y="2817905"/>
            <a:ext cx="3256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Осим високих температура ваздуха, обарају се рекорди најјачег вјетра током задње 2-3 деценије што је неповољно за пчеле</a:t>
            </a:r>
            <a:endParaRPr lang="sr-Cyrl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52909" y="6455991"/>
            <a:ext cx="7619999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9646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3" y="73296"/>
            <a:ext cx="8911687" cy="747132"/>
          </a:xfrm>
        </p:spPr>
        <p:txBody>
          <a:bodyPr>
            <a:noAutofit/>
          </a:bodyPr>
          <a:lstStyle/>
          <a:p>
            <a:r>
              <a:rPr lang="ru-RU" sz="1600" dirty="0"/>
              <a:t>Активност пчела је у директној зависности од термичких услова околине. При ниским ‎температурама пчеле се организују унутар саме кошнице у тзв </a:t>
            </a:r>
            <a:r>
              <a:rPr lang="ru-RU" sz="1600" b="1" dirty="0"/>
              <a:t>зимско клупко</a:t>
            </a:r>
            <a:r>
              <a:rPr lang="ru-RU" sz="1600" dirty="0"/>
              <a:t>.</a:t>
            </a:r>
            <a:endParaRPr lang="sr-Cyrl-RS" sz="1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568974"/>
              </p:ext>
            </p:extLst>
          </p:nvPr>
        </p:nvGraphicFramePr>
        <p:xfrm>
          <a:off x="914280" y="1338147"/>
          <a:ext cx="10363431" cy="178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9351" y="531371"/>
            <a:ext cx="746443" cy="5696585"/>
          </a:xfrm>
        </p:spPr>
        <p:txBody>
          <a:bodyPr vert="vert270"/>
          <a:lstStyle/>
          <a:p>
            <a:r>
              <a:rPr lang="ru-RU" sz="1400" smtClean="0"/>
              <a:t>утицај климатских промјена на пчеларство</a:t>
            </a:r>
            <a:endParaRPr lang="sr-Cyrl-R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838215"/>
              </p:ext>
            </p:extLst>
          </p:nvPr>
        </p:nvGraphicFramePr>
        <p:xfrm>
          <a:off x="1449658" y="3393299"/>
          <a:ext cx="9939565" cy="1945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1326877" y="5257562"/>
            <a:ext cx="10957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RS" sz="1400" dirty="0"/>
              <a:t>Просјечан број дана испод 9 степени за период 1991-2020 од марта до </a:t>
            </a:r>
            <a:r>
              <a:rPr lang="sr-Cyrl-RS" sz="1400" dirty="0" smtClean="0"/>
              <a:t>септембра је 9 и за за </a:t>
            </a:r>
            <a:r>
              <a:rPr lang="sr-Cyrl-RS" sz="1400" dirty="0"/>
              <a:t>4 дана већи у односу на 1961-1990;</a:t>
            </a:r>
          </a:p>
          <a:p>
            <a:endParaRPr lang="sr-Cyrl-RS" sz="1400" dirty="0"/>
          </a:p>
          <a:p>
            <a:r>
              <a:rPr lang="sr-Cyrl-RS" sz="1400" dirty="0"/>
              <a:t>У појединачним годинама тај број је износио</a:t>
            </a:r>
            <a:r>
              <a:rPr lang="sr-Cyrl-RS" sz="1400" dirty="0" smtClean="0"/>
              <a:t>: 2021 7; 2020  </a:t>
            </a:r>
            <a:r>
              <a:rPr lang="sr-Cyrl-RS" sz="1400" dirty="0"/>
              <a:t>6; </a:t>
            </a:r>
            <a:r>
              <a:rPr lang="sr-Cyrl-RS" sz="1400" dirty="0" smtClean="0"/>
              <a:t>2019  5; 2018  </a:t>
            </a:r>
            <a:r>
              <a:rPr lang="sr-Cyrl-RS" sz="1400" dirty="0"/>
              <a:t>14; </a:t>
            </a:r>
            <a:r>
              <a:rPr lang="sr-Cyrl-RS" sz="1400" dirty="0" smtClean="0"/>
              <a:t>2012   </a:t>
            </a:r>
            <a:r>
              <a:rPr lang="sr-Cyrl-RS" sz="1400" dirty="0"/>
              <a:t>3 ….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4409" y="25820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Кад је ‎напољу хладно и температура не прелази 8 степени пчеле не излазе из кошница и не ‎комуницирају с природом; 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5311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155" y="55397"/>
            <a:ext cx="8911687" cy="1280890"/>
          </a:xfrm>
        </p:spPr>
        <p:txBody>
          <a:bodyPr/>
          <a:lstStyle/>
          <a:p>
            <a:r>
              <a:rPr lang="sr-Cyrl-RS" dirty="0" smtClean="0"/>
              <a:t>Оптимални услови 16&lt;Тмакс&lt;32</a:t>
            </a: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31" y="695842"/>
            <a:ext cx="7343775" cy="453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8336" y="1462206"/>
            <a:ext cx="2616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Cyrl-RS" sz="1400" dirty="0"/>
          </a:p>
          <a:p>
            <a:r>
              <a:rPr lang="sr-Cyrl-RS" sz="1400" dirty="0" smtClean="0"/>
              <a:t>Оптимални услови током марта и априла су израженији док су у љетњим мјесецима лошији због високих температура преко 32 степена</a:t>
            </a:r>
            <a:endParaRPr lang="sr-Cyrl-RS" sz="1400" dirty="0"/>
          </a:p>
          <a:p>
            <a:endParaRPr lang="sr-Cyrl-RS" sz="1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82394" y="6392286"/>
            <a:ext cx="4837500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 dirty="0"/>
          </a:p>
        </p:txBody>
      </p:sp>
      <p:sp>
        <p:nvSpPr>
          <p:cNvPr id="10" name="Rectangle 9"/>
          <p:cNvSpPr/>
          <p:nvPr/>
        </p:nvSpPr>
        <p:spPr>
          <a:xfrm>
            <a:off x="1182029" y="5191957"/>
            <a:ext cx="107720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Кад је температура од </a:t>
            </a:r>
            <a:r>
              <a:rPr lang="ru-RU" dirty="0"/>
              <a:t>9 до </a:t>
            </a:r>
            <a:r>
              <a:rPr lang="ru-RU" dirty="0" smtClean="0"/>
              <a:t>16 степени </a:t>
            </a:r>
            <a:r>
              <a:rPr lang="ru-RU" dirty="0"/>
              <a:t>кретање је повремено, док је оптимална ‎температура између 16 и 32. </a:t>
            </a:r>
          </a:p>
          <a:p>
            <a:endParaRPr lang="ru-RU" dirty="0"/>
          </a:p>
          <a:p>
            <a:r>
              <a:rPr lang="ru-RU" dirty="0"/>
              <a:t>Када су велике жеге са температуром преко 32 степена ‎пчеле не иду на испашу и не праве мед.‎</a:t>
            </a:r>
          </a:p>
        </p:txBody>
      </p:sp>
    </p:spTree>
    <p:extLst>
      <p:ext uri="{BB962C8B-B14F-4D97-AF65-F5344CB8AC3E}">
        <p14:creationId xmlns:p14="http://schemas.microsoft.com/office/powerpoint/2010/main" val="9383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736" y="182362"/>
            <a:ext cx="10780927" cy="2862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према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реанализи Тср која је прошле године урађена у оквиру пројекта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HISTALP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 Алпски регион, на основу периода од 1780. године надаље, нема индиција да ће се температура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надаље значајно повећавати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 југоисточни део тог региона, коме и Република Српска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припада. То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је у складу са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дугорочним трендом према подацима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којима РХМЗ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располаже.</a:t>
            </a:r>
            <a:endParaRPr lang="sr-Cyrl-R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Међутим</a:t>
            </a:r>
            <a:r>
              <a:rPr lang="sr-Cyrl-R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CLIMAPROOF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пројекције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значајног пораста температуре од преко 2 степена у далекој будућности, рађене на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основу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постојећих климатских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модела и сценарија, с уграђеним фактором зависности Тср од СО2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могу се потврдити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основу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наших расположивих података и трендова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 Републику Српску и 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Босну и 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Херцеговину. Будући да активност Сунца слаби у наредним деценијама, вероватнији је опадајући вишедеценијски тренд.</a:t>
            </a:r>
            <a:endParaRPr lang="sr-Cyrl-R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17651" y="6336530"/>
            <a:ext cx="7619999" cy="365125"/>
          </a:xfrm>
        </p:spPr>
        <p:txBody>
          <a:bodyPr/>
          <a:lstStyle/>
          <a:p>
            <a:r>
              <a:rPr lang="ru-RU" sz="1400" smtClean="0"/>
              <a:t>утицај климатских промјена на пчеларство</a:t>
            </a:r>
            <a:endParaRPr lang="sr-Cyrl-RS" sz="14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635330"/>
              </p:ext>
            </p:extLst>
          </p:nvPr>
        </p:nvGraphicFramePr>
        <p:xfrm>
          <a:off x="1009069" y="3311448"/>
          <a:ext cx="983932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23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73" y="735622"/>
            <a:ext cx="8911687" cy="1280890"/>
          </a:xfrm>
        </p:spPr>
        <p:txBody>
          <a:bodyPr/>
          <a:lstStyle/>
          <a:p>
            <a:r>
              <a:rPr lang="sr-Cyrl-RS" dirty="0" smtClean="0"/>
              <a:t>ОПТИМАЛАН КЛИМАТСКИ ПЕРИОД/ варијације климе</a:t>
            </a:r>
            <a:endParaRPr lang="sr-Cyrl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92822" y="6236169"/>
            <a:ext cx="7619999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9307594"/>
              </p:ext>
            </p:extLst>
          </p:nvPr>
        </p:nvGraphicFramePr>
        <p:xfrm>
          <a:off x="1031412" y="2397512"/>
          <a:ext cx="10721973" cy="299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1412" y="2364058"/>
            <a:ext cx="390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dirty="0"/>
              <a:t>℃</a:t>
            </a:r>
          </a:p>
        </p:txBody>
      </p:sp>
    </p:spTree>
    <p:extLst>
      <p:ext uri="{BB962C8B-B14F-4D97-AF65-F5344CB8AC3E}">
        <p14:creationId xmlns:p14="http://schemas.microsoft.com/office/powerpoint/2010/main" val="13322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31" y="951200"/>
            <a:ext cx="8911687" cy="650510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Сигнали промјене према </a:t>
            </a:r>
            <a:br>
              <a:rPr lang="sr-Cyrl-RS" dirty="0" smtClean="0"/>
            </a:br>
            <a:r>
              <a:rPr lang="sr-Latn-RS" dirty="0" smtClean="0"/>
              <a:t>CLIMAPROOF</a:t>
            </a:r>
            <a:endParaRPr lang="sr-Cyrl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6477" y="6351327"/>
            <a:ext cx="7619999" cy="365125"/>
          </a:xfrm>
        </p:spPr>
        <p:txBody>
          <a:bodyPr/>
          <a:lstStyle/>
          <a:p>
            <a:r>
              <a:rPr lang="ru-RU" dirty="0" smtClean="0"/>
              <a:t>утицај климатских промјена на пчеларство</a:t>
            </a:r>
            <a:endParaRPr lang="sr-Cyrl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96" y="2328736"/>
            <a:ext cx="8619048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83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48" y="0"/>
            <a:ext cx="9634653" cy="3401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58" y="3401005"/>
            <a:ext cx="9009524" cy="3380952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3998961" y="1504966"/>
            <a:ext cx="3993356" cy="1057275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1100"/>
              <a:t>С обзиром да распон нормалног опсега Тср за Српску износи 1,4степен (од доње до горње границе нормале), пројектована температура за  2021-2051 не прелази горњу границу нормале. </a:t>
            </a:r>
          </a:p>
          <a:p>
            <a:endParaRPr lang="sr-Cyrl-RS" sz="1100"/>
          </a:p>
          <a:p>
            <a:r>
              <a:rPr lang="sr-Latn-RS" sz="11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CLIMAPROOF </a:t>
            </a:r>
            <a:r>
              <a:rPr lang="sr-Cyrl-RS" sz="1100"/>
              <a:t>референтни период </a:t>
            </a:r>
            <a:r>
              <a:rPr lang="sr-Latn-RS" sz="1100"/>
              <a:t> </a:t>
            </a:r>
            <a:r>
              <a:rPr lang="sr-Cyrl-RS" sz="1100"/>
              <a:t>је 1981-2010 </a:t>
            </a:r>
          </a:p>
        </p:txBody>
      </p:sp>
    </p:spTree>
    <p:extLst>
      <p:ext uri="{BB962C8B-B14F-4D97-AF65-F5344CB8AC3E}">
        <p14:creationId xmlns:p14="http://schemas.microsoft.com/office/powerpoint/2010/main" val="7772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0383" y="6236168"/>
            <a:ext cx="7619999" cy="365125"/>
          </a:xfrm>
        </p:spPr>
        <p:txBody>
          <a:bodyPr/>
          <a:lstStyle/>
          <a:p>
            <a:r>
              <a:rPr lang="ru-RU" dirty="0" smtClean="0"/>
              <a:t>утицај климатских промјена на пчеларство</a:t>
            </a:r>
            <a:endParaRPr lang="sr-Cyrl-RS" dirty="0"/>
          </a:p>
        </p:txBody>
      </p:sp>
      <p:sp>
        <p:nvSpPr>
          <p:cNvPr id="6" name="Rectangle 5"/>
          <p:cNvSpPr/>
          <p:nvPr/>
        </p:nvSpPr>
        <p:spPr>
          <a:xfrm>
            <a:off x="3013268" y="2967335"/>
            <a:ext cx="6165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Cyrl-R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Хвала на пажњи!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5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4761" y="558474"/>
            <a:ext cx="10708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климатске варијације (&lt;30год) са учесталим неповољним временом за развој ‎пољопривреде. И пчеларство у Републици Српској увелико зависи од временских прилика.‎</a:t>
            </a:r>
          </a:p>
          <a:p>
            <a:endParaRPr lang="ru-RU" dirty="0" smtClean="0"/>
          </a:p>
          <a:p>
            <a:r>
              <a:rPr lang="ru-RU" dirty="0" smtClean="0"/>
              <a:t>Претходне двије деценије су обиљежене вишегодишњим сушама у вегетационом периоду, ‎ређе и екстремном влагом, изузетно високим температурама ваздуха, те појавом позних ‎мразева све јачег интензитета. </a:t>
            </a:r>
            <a:endParaRPr lang="sr-Cyrl-RS" dirty="0" smtClean="0"/>
          </a:p>
          <a:p>
            <a:endParaRPr lang="sr-Cyrl-RS" dirty="0"/>
          </a:p>
          <a:p>
            <a:r>
              <a:rPr lang="ru-RU" dirty="0" smtClean="0"/>
              <a:t>Вјетар је у скретању ка јужним смјеровима, појачаног интензитета и има утицај на повећање температуре (фенски ефекат).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У овом раду ће се презентовати стање климе и климатска варијација током протекле 2-3 ‎деценије.‎</a:t>
            </a:r>
          </a:p>
          <a:p>
            <a:endParaRPr lang="ru-RU" dirty="0" smtClean="0"/>
          </a:p>
          <a:p>
            <a:r>
              <a:rPr lang="ru-RU" dirty="0" smtClean="0"/>
              <a:t>‎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93544" y="6338972"/>
            <a:ext cx="7619999" cy="365125"/>
          </a:xfrm>
        </p:spPr>
        <p:txBody>
          <a:bodyPr/>
          <a:lstStyle/>
          <a:p>
            <a:r>
              <a:rPr lang="ru-RU" sz="1600" smtClean="0">
                <a:solidFill>
                  <a:schemeClr val="accent5">
                    <a:lumMod val="50000"/>
                  </a:schemeClr>
                </a:solidFill>
              </a:rPr>
              <a:t>утицај климатских промјена на пчеларство</a:t>
            </a:r>
            <a:endParaRPr lang="sr-Cyrl-R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8197" y="6455473"/>
            <a:ext cx="4112671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 dirty="0"/>
          </a:p>
        </p:txBody>
      </p:sp>
      <p:sp>
        <p:nvSpPr>
          <p:cNvPr id="6" name="Rectangle 5"/>
          <p:cNvSpPr/>
          <p:nvPr/>
        </p:nvSpPr>
        <p:spPr>
          <a:xfrm>
            <a:off x="298915" y="0"/>
            <a:ext cx="117220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1400" dirty="0"/>
              <a:t>Због екстремног времена производња меда </a:t>
            </a:r>
            <a:r>
              <a:rPr lang="ru-RU" sz="1400" dirty="0" smtClean="0"/>
              <a:t>у региону драматично </a:t>
            </a:r>
            <a:r>
              <a:rPr lang="ru-RU" sz="1400" dirty="0"/>
              <a:t>опада.</a:t>
            </a:r>
            <a:r>
              <a:rPr lang="ru-RU" sz="1400" dirty="0" smtClean="0"/>
              <a:t>‎                                    </a:t>
            </a:r>
          </a:p>
          <a:p>
            <a:endParaRPr lang="ru-RU" sz="1400" dirty="0"/>
          </a:p>
          <a:p>
            <a:r>
              <a:rPr lang="ru-RU" sz="1400" dirty="0" smtClean="0"/>
              <a:t>Температуре </a:t>
            </a:r>
            <a:r>
              <a:rPr lang="ru-RU" sz="1400" dirty="0"/>
              <a:t>у априлу и мају 2021су биле веома ниске што је нашкодило ‎активности пчела. 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Јачи </a:t>
            </a:r>
            <a:r>
              <a:rPr lang="ru-RU" sz="1400" dirty="0"/>
              <a:t>интензитети падавина </a:t>
            </a:r>
            <a:r>
              <a:rPr lang="ru-RU" sz="1400" dirty="0" smtClean="0"/>
              <a:t>пустоше </a:t>
            </a:r>
            <a:r>
              <a:rPr lang="ru-RU" sz="1400" dirty="0"/>
              <a:t>хранилишта пчела приморавајући их да остану у ‎кошницама, као што је било априла и маја 2014  због чега су пчелари приморани да их прихрањују. </a:t>
            </a:r>
            <a:endParaRPr lang="sr-Cyrl-R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37976"/>
              </p:ext>
            </p:extLst>
          </p:nvPr>
        </p:nvGraphicFramePr>
        <p:xfrm>
          <a:off x="1653168" y="1475689"/>
          <a:ext cx="8915399" cy="2449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591">
                  <a:extLst>
                    <a:ext uri="{9D8B030D-6E8A-4147-A177-3AD203B41FA5}">
                      <a16:colId xmlns:a16="http://schemas.microsoft.com/office/drawing/2014/main" val="159163117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34235731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766728338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583978609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359356765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82614429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413313400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987825326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004553947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399824627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784878438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3098081578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6711319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4179017593"/>
                    </a:ext>
                  </a:extLst>
                </a:gridCol>
              </a:tblGrid>
              <a:tr h="46699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средња минимална температура </a:t>
                      </a:r>
                      <a:r>
                        <a:rPr lang="ru-RU" sz="1600" b="1" u="none" strike="noStrike" dirty="0" smtClean="0">
                          <a:effectLst/>
                        </a:rPr>
                        <a:t>ваздуха</a:t>
                      </a:r>
                      <a:endParaRPr lang="ru-RU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Cyrl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82238"/>
                  </a:ext>
                </a:extLst>
              </a:tr>
              <a:tr h="869796">
                <a:tc>
                  <a:txBody>
                    <a:bodyPr/>
                    <a:lstStyle/>
                    <a:p>
                      <a:pPr algn="l" fontAlgn="ctr"/>
                      <a:r>
                        <a:rPr lang="sr-Cyrl-RS" sz="1100" u="none" strike="noStrike">
                          <a:effectLst/>
                        </a:rPr>
                        <a:t>реф. период 1950-2021</a:t>
                      </a:r>
                      <a:endParaRPr lang="sr-Cyrl-R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јан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 dirty="0">
                          <a:effectLst/>
                        </a:rPr>
                        <a:t>феб</a:t>
                      </a:r>
                      <a:endParaRPr lang="sr-Cyrl-R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мар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апр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мај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јун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јул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авг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сеп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окт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нов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дец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 dirty="0">
                          <a:effectLst/>
                        </a:rPr>
                        <a:t>Тмин средња</a:t>
                      </a:r>
                      <a:endParaRPr lang="sr-Cyrl-R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vert="vert270" anchor="ctr"/>
                </a:tc>
                <a:extLst>
                  <a:ext uri="{0D108BD9-81ED-4DB2-BD59-A6C34878D82A}">
                    <a16:rowId xmlns:a16="http://schemas.microsoft.com/office/drawing/2014/main" val="1340778531"/>
                  </a:ext>
                </a:extLst>
              </a:tr>
              <a:tr h="182942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просјек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-3.6</a:t>
                      </a:r>
                      <a:endParaRPr lang="sr-Cyrl-R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-2.5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0.4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4.2</a:t>
                      </a:r>
                      <a:endParaRPr lang="sr-Cyrl-R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8.4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11.9</a:t>
                      </a:r>
                      <a:endParaRPr lang="sr-Cyrl-R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13.6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13.5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10.0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5.9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2.0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-1.8</a:t>
                      </a:r>
                      <a:endParaRPr lang="sr-Cyrl-R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5.2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extLst>
                  <a:ext uri="{0D108BD9-81ED-4DB2-BD59-A6C34878D82A}">
                    <a16:rowId xmlns:a16="http://schemas.microsoft.com/office/drawing/2014/main" val="2132419730"/>
                  </a:ext>
                </a:extLst>
              </a:tr>
              <a:tr h="182942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максимум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1.0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2.2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4.3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7.5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11.1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 dirty="0">
                          <a:effectLst/>
                        </a:rPr>
                        <a:t>15.0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 dirty="0">
                          <a:effectLst/>
                        </a:rPr>
                        <a:t>16.2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 dirty="0">
                          <a:effectLst/>
                        </a:rPr>
                        <a:t>16.2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12.8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9.3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6.3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2.1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6.8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extLst>
                  <a:ext uri="{0D108BD9-81ED-4DB2-BD59-A6C34878D82A}">
                    <a16:rowId xmlns:a16="http://schemas.microsoft.com/office/drawing/2014/main" val="3667516751"/>
                  </a:ext>
                </a:extLst>
              </a:tr>
              <a:tr h="182942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год.макс.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2014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2014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2001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2018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2003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2003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1994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1992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1994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1966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2019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1959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2014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960295995"/>
                  </a:ext>
                </a:extLst>
              </a:tr>
              <a:tr h="182942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минимум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-9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-11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-5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-1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 dirty="0">
                          <a:effectLst/>
                        </a:rPr>
                        <a:t>5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 dirty="0">
                          <a:effectLst/>
                        </a:rPr>
                        <a:t>10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11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10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8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 dirty="0">
                          <a:effectLst/>
                        </a:rPr>
                        <a:t>2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 dirty="0">
                          <a:effectLst/>
                        </a:rPr>
                        <a:t>-3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 dirty="0">
                          <a:effectLst/>
                        </a:rPr>
                        <a:t>-6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400" u="none" strike="noStrike">
                          <a:effectLst/>
                        </a:rPr>
                        <a:t>3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b"/>
                </a:tc>
                <a:extLst>
                  <a:ext uri="{0D108BD9-81ED-4DB2-BD59-A6C34878D82A}">
                    <a16:rowId xmlns:a16="http://schemas.microsoft.com/office/drawing/2014/main" val="1932175572"/>
                  </a:ext>
                </a:extLst>
              </a:tr>
              <a:tr h="182942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год.мин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1964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1956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1987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2021</a:t>
                      </a:r>
                      <a:endParaRPr lang="sr-Cyrl-RS" sz="1400" b="0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2021</a:t>
                      </a:r>
                      <a:endParaRPr lang="sr-Cyrl-RS" sz="1400" b="0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1984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1984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1976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1971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2021</a:t>
                      </a:r>
                      <a:endParaRPr lang="sr-Cyrl-RS" sz="1400" b="0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1988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2001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2021</a:t>
                      </a:r>
                      <a:endParaRPr lang="sr-Cyrl-RS" sz="1400" b="0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6837564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87690"/>
              </p:ext>
            </p:extLst>
          </p:nvPr>
        </p:nvGraphicFramePr>
        <p:xfrm>
          <a:off x="1432312" y="4736209"/>
          <a:ext cx="9357110" cy="1719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790">
                  <a:extLst>
                    <a:ext uri="{9D8B030D-6E8A-4147-A177-3AD203B41FA5}">
                      <a16:colId xmlns:a16="http://schemas.microsoft.com/office/drawing/2014/main" val="3850061076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341118088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709251863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2394598992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452232788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3774587341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3521601613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2942904821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3079152735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3573700322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3761872506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2402365000"/>
                    </a:ext>
                  </a:extLst>
                </a:gridCol>
                <a:gridCol w="657360">
                  <a:extLst>
                    <a:ext uri="{9D8B030D-6E8A-4147-A177-3AD203B41FA5}">
                      <a16:colId xmlns:a16="http://schemas.microsoft.com/office/drawing/2014/main" val="44729546"/>
                    </a:ext>
                  </a:extLst>
                </a:gridCol>
              </a:tblGrid>
              <a:tr h="582560">
                <a:tc>
                  <a:txBody>
                    <a:bodyPr/>
                    <a:lstStyle/>
                    <a:p>
                      <a:pPr algn="l" fontAlgn="ctr"/>
                      <a:r>
                        <a:rPr lang="sr-Cyrl-RS" sz="1100" u="none" strike="noStrike" dirty="0">
                          <a:effectLst/>
                        </a:rPr>
                        <a:t>реф. период 1950-2021</a:t>
                      </a:r>
                      <a:endParaRPr lang="sr-Cyrl-R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 dirty="0">
                          <a:effectLst/>
                        </a:rPr>
                        <a:t>јан</a:t>
                      </a:r>
                      <a:endParaRPr lang="sr-Cyrl-R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 dirty="0">
                          <a:effectLst/>
                        </a:rPr>
                        <a:t>феб</a:t>
                      </a:r>
                      <a:endParaRPr lang="sr-Cyrl-R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мар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апр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мај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јун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јул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авг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сеп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окт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нов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100" u="none" strike="noStrike">
                          <a:effectLst/>
                        </a:rPr>
                        <a:t>дец</a:t>
                      </a:r>
                      <a:endParaRPr lang="sr-Cyrl-R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extLst>
                  <a:ext uri="{0D108BD9-81ED-4DB2-BD59-A6C34878D82A}">
                    <a16:rowId xmlns:a16="http://schemas.microsoft.com/office/drawing/2014/main" val="580261589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максимум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148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163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157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135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172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150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153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159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193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242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220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196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360695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год.макс.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b="1" u="none" strike="noStrike" dirty="0">
                          <a:effectLst/>
                        </a:rPr>
                        <a:t>2021</a:t>
                      </a:r>
                      <a:endParaRPr lang="sr-Cyrl-R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1969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1962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b="1" u="none" strike="noStrike" dirty="0">
                          <a:effectLst/>
                        </a:rPr>
                        <a:t>2014</a:t>
                      </a:r>
                      <a:endParaRPr lang="sr-Cyrl-R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1978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b="1" u="none" strike="noStrike" dirty="0">
                          <a:effectLst/>
                        </a:rPr>
                        <a:t>2009</a:t>
                      </a:r>
                      <a:endParaRPr lang="sr-Cyrl-R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1972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b="1" u="none" strike="noStrike" dirty="0">
                          <a:effectLst/>
                        </a:rPr>
                        <a:t>2006</a:t>
                      </a:r>
                      <a:endParaRPr lang="sr-Cyrl-R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1996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1974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1962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1999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2314906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минимум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8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3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8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14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14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7</a:t>
                      </a:r>
                      <a:endParaRPr lang="sr-Cyrl-R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2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5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0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10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0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3308231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год.мин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1964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1993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2012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2007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>
                          <a:effectLst/>
                        </a:rPr>
                        <a:t>1973</a:t>
                      </a:r>
                      <a:endParaRPr lang="sr-Cyrl-R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2000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1988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1962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1956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1965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1953</a:t>
                      </a:r>
                      <a:endParaRPr lang="sr-Cyrl-R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</a:rPr>
                        <a:t>2015</a:t>
                      </a:r>
                      <a:endParaRPr lang="sr-Cyrl-R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07082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06859" y="4237463"/>
            <a:ext cx="4661209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Количина падавина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5893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76" y="239403"/>
            <a:ext cx="8911687" cy="1489035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Европа, средња температура ваздуха 1951-2021</a:t>
            </a:r>
            <a:br>
              <a:rPr lang="sr-Cyrl-RS" dirty="0" smtClean="0"/>
            </a:br>
            <a:r>
              <a:rPr lang="sr-Cyrl-RS" dirty="0" smtClean="0"/>
              <a:t>2021 најхладнија у 30 посљедњих година</a:t>
            </a:r>
            <a:endParaRPr lang="sr-Cyrl-R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47254967"/>
              </p:ext>
            </p:extLst>
          </p:nvPr>
        </p:nvGraphicFramePr>
        <p:xfrm>
          <a:off x="975863" y="2083420"/>
          <a:ext cx="10454137" cy="4692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41434" y="6135808"/>
            <a:ext cx="4867777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9077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71" y="175040"/>
            <a:ext cx="11736729" cy="1280890"/>
          </a:xfrm>
        </p:spPr>
        <p:txBody>
          <a:bodyPr>
            <a:normAutofit/>
          </a:bodyPr>
          <a:lstStyle/>
          <a:p>
            <a:r>
              <a:rPr lang="sr-Cyrl-RS" dirty="0" smtClean="0"/>
              <a:t>Тренд пораста Тср с климатског аспекта</a:t>
            </a:r>
            <a:br>
              <a:rPr lang="sr-Cyrl-RS" dirty="0" smtClean="0"/>
            </a:br>
            <a:r>
              <a:rPr lang="sr-Cyrl-RS" dirty="0" smtClean="0"/>
              <a:t>           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у границама нормалног опсега</a:t>
            </a:r>
            <a:endParaRPr lang="sr-Cyrl-R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82912151"/>
              </p:ext>
            </p:extLst>
          </p:nvPr>
        </p:nvGraphicFramePr>
        <p:xfrm>
          <a:off x="1366614" y="1306874"/>
          <a:ext cx="8828722" cy="249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8321" y="3586106"/>
            <a:ext cx="101253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Анлиза средње температуре ваздуха за Републику Српску за период 1950-2021 показује ‎да је време, дефинисано 30 годишњим периодом, топлије током посљедње две деценије, да ‎је тридесетогодишња средња температура ваздуха (клима) на горњој граници опсега нормале, али још ‎не прелази тај оквир.‎ То нам говори да се клима није значајније промјенила иако се време у појединачним годинама доста мијењало попримајући екстремни карактер.</a:t>
            </a:r>
          </a:p>
          <a:p>
            <a:endParaRPr lang="ru-RU" sz="1400" dirty="0"/>
          </a:p>
          <a:p>
            <a:r>
              <a:rPr lang="ru-RU" sz="1400" dirty="0" smtClean="0"/>
              <a:t>Временске осцилације од дана до дана су далеко израженије и дневни  рекорди се обарају, како топли тако и хладни, нарочито у источном дијелу Српске. </a:t>
            </a:r>
          </a:p>
          <a:p>
            <a:endParaRPr lang="ru-RU" sz="1400" dirty="0"/>
          </a:p>
          <a:p>
            <a:r>
              <a:rPr lang="ru-RU" sz="1400" dirty="0" smtClean="0"/>
              <a:t>Током посљедње 3 деценија термички услови на мјесечном нивоу су били чешће у категорији </a:t>
            </a:r>
            <a:r>
              <a:rPr lang="ru-RU" sz="1400" b="1" u="sng" dirty="0" smtClean="0"/>
              <a:t>изузетно изнад нормале</a:t>
            </a:r>
            <a:r>
              <a:rPr lang="ru-RU" sz="1400" dirty="0" smtClean="0"/>
              <a:t>, ‎мада је било и хладнијих мјесеци од 70год </a:t>
            </a:r>
            <a:r>
              <a:rPr lang="ru-RU" sz="1400" dirty="0"/>
              <a:t>просјека </a:t>
            </a:r>
            <a:r>
              <a:rPr lang="ru-RU" sz="1400" dirty="0" smtClean="0"/>
              <a:t>(примјер </a:t>
            </a:r>
            <a:r>
              <a:rPr lang="ru-RU" sz="1400" dirty="0"/>
              <a:t>‎07-01-2017 обара дневни рекорд </a:t>
            </a:r>
            <a:r>
              <a:rPr lang="ru-RU" sz="1400" dirty="0" smtClean="0"/>
              <a:t>хладноће).</a:t>
            </a:r>
            <a:r>
              <a:rPr lang="ru-RU" sz="1400" dirty="0"/>
              <a:t>‎</a:t>
            </a:r>
            <a:endParaRPr lang="sr-Latn-RS" sz="1400" dirty="0"/>
          </a:p>
          <a:p>
            <a:r>
              <a:rPr lang="ru-RU" sz="1400" dirty="0" smtClean="0"/>
              <a:t>.‎ Са аспекта штете од позних мразева учесталост није од значаја, довољан је један дан у априлу или мају, са јачим мразом да направи велику штету воћњацима и медоносном биљу</a:t>
            </a:r>
            <a:endParaRPr lang="ru-RU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4490" y="6492875"/>
            <a:ext cx="7619999" cy="365125"/>
          </a:xfrm>
        </p:spPr>
        <p:txBody>
          <a:bodyPr/>
          <a:lstStyle/>
          <a:p>
            <a:r>
              <a:rPr lang="ru-RU" dirty="0" smtClean="0"/>
              <a:t>утицај климатских промјена на пчеларство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006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691" y="448014"/>
            <a:ext cx="8911687" cy="1280890"/>
          </a:xfrm>
        </p:spPr>
        <p:txBody>
          <a:bodyPr>
            <a:normAutofit/>
          </a:bodyPr>
          <a:lstStyle/>
          <a:p>
            <a:r>
              <a:rPr lang="sr-Cyrl-RS" sz="2000" dirty="0" smtClean="0"/>
              <a:t>КОРЕЛАЦИЈА ТЕМПЕРАТУРЕ И СУНЧЕВОГ ЗРАЧЕЊА</a:t>
            </a:r>
            <a:endParaRPr lang="sr-Cyrl-R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0" y="3919712"/>
            <a:ext cx="4771429" cy="2904762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76021710"/>
              </p:ext>
            </p:extLst>
          </p:nvPr>
        </p:nvGraphicFramePr>
        <p:xfrm>
          <a:off x="5185317" y="2535794"/>
          <a:ext cx="7006683" cy="3776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870" y="6311904"/>
            <a:ext cx="7619999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  <p:sp>
        <p:nvSpPr>
          <p:cNvPr id="6" name="Rectangle 5"/>
          <p:cNvSpPr/>
          <p:nvPr/>
        </p:nvSpPr>
        <p:spPr>
          <a:xfrm>
            <a:off x="1091230" y="987419"/>
            <a:ext cx="10567639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Мјерења показују 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 је најтоплије време на нашим просторима било у годинама 2019;</a:t>
            </a:r>
            <a:r>
              <a:rPr lang="sr-Cyrl-R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1794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sr-Cyrl-R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1811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;2014;</a:t>
            </a:r>
            <a:r>
              <a:rPr lang="sr-Cyrl-R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1863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;2018;</a:t>
            </a:r>
            <a:r>
              <a:rPr lang="sr-Cyrl-R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1834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;2000;2020;2008</a:t>
            </a: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Cyrl-R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Повратни период екстремно топлих година је преко 200 година  </a:t>
            </a:r>
            <a:endParaRPr lang="sr-Cyrl-R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559" y="133456"/>
            <a:ext cx="8911687" cy="1280890"/>
          </a:xfrm>
        </p:spPr>
        <p:txBody>
          <a:bodyPr/>
          <a:lstStyle/>
          <a:p>
            <a:pPr algn="ctr">
              <a:defRPr sz="1800" b="0" i="0" u="none" strike="noStrike" kern="1200" spc="0" baseline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sr-Cyrl-R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ВРЕМЕНСКА ВАРИЈАБИЛНОСТ </a:t>
            </a:r>
            <a:r>
              <a:rPr lang="sr-Cyrl-R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ПОЈЕДИНАЧНИХ </a:t>
            </a:r>
            <a:r>
              <a:rPr lang="sr-Cyrl-R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ГОДИНА </a:t>
            </a:r>
            <a:br>
              <a:rPr lang="sr-Cyrl-R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r-Cyrl-RS" sz="1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СА </a:t>
            </a:r>
            <a:r>
              <a:rPr lang="sr-Cyrl-RS" sz="1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100-ГОД ВРЕМЕНСКОМ ДИСТАНЦОМ </a:t>
            </a:r>
            <a:br>
              <a:rPr lang="sr-Cyrl-RS" sz="1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r-Cyrl-RS" sz="32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1780-2021/КЛИМАТСКИ ПЕРИОД </a:t>
            </a:r>
            <a:endParaRPr lang="sr-Cyrl-RS" sz="32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18666691"/>
              </p:ext>
            </p:extLst>
          </p:nvPr>
        </p:nvGraphicFramePr>
        <p:xfrm>
          <a:off x="345688" y="1159728"/>
          <a:ext cx="11519210" cy="514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29163" y="6475409"/>
            <a:ext cx="7619999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3760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616" y="3370109"/>
            <a:ext cx="10971929" cy="1126283"/>
          </a:xfrm>
        </p:spPr>
        <p:txBody>
          <a:bodyPr>
            <a:normAutofit lnSpcReduction="10000"/>
          </a:bodyPr>
          <a:lstStyle/>
          <a:p>
            <a:r>
              <a:rPr lang="sr-Cyrl-RS" b="1" dirty="0" smtClean="0">
                <a:solidFill>
                  <a:schemeClr val="tx1"/>
                </a:solidFill>
              </a:rPr>
              <a:t> Разлог знатно топлијег времена, нарочито </a:t>
            </a:r>
            <a:r>
              <a:rPr lang="sr-Cyrl-RS" b="1" dirty="0">
                <a:solidFill>
                  <a:schemeClr val="tx1"/>
                </a:solidFill>
              </a:rPr>
              <a:t>2021 и рекордно топле 2019 </a:t>
            </a:r>
            <a:r>
              <a:rPr lang="sr-Cyrl-RS" b="1" dirty="0" smtClean="0">
                <a:solidFill>
                  <a:schemeClr val="tx1"/>
                </a:solidFill>
              </a:rPr>
              <a:t>је повећање сунчевог зрачења и инсолације, и вјетар увидом у сателитским </a:t>
            </a:r>
            <a:r>
              <a:rPr lang="sr-Cyrl-RS" b="1" dirty="0">
                <a:solidFill>
                  <a:schemeClr val="tx1"/>
                </a:solidFill>
              </a:rPr>
              <a:t>‎</a:t>
            </a:r>
            <a:r>
              <a:rPr lang="sr-Cyrl-RS" b="1" dirty="0" smtClean="0">
                <a:solidFill>
                  <a:schemeClr val="tx1"/>
                </a:solidFill>
              </a:rPr>
              <a:t>мјерењима; регионална </a:t>
            </a:r>
            <a:r>
              <a:rPr lang="sr-Cyrl-RS" b="1" dirty="0">
                <a:solidFill>
                  <a:schemeClr val="tx1"/>
                </a:solidFill>
              </a:rPr>
              <a:t>атмосферска циркулација фаворизује јужне </a:t>
            </a:r>
            <a:r>
              <a:rPr lang="sr-Cyrl-RS" b="1" dirty="0" smtClean="0">
                <a:solidFill>
                  <a:schemeClr val="tx1"/>
                </a:solidFill>
              </a:rPr>
              <a:t>вјетрове</a:t>
            </a:r>
            <a:r>
              <a:rPr lang="sr-Cyrl-RS" b="1" dirty="0">
                <a:solidFill>
                  <a:schemeClr val="tx1"/>
                </a:solidFill>
              </a:rPr>
              <a:t> </a:t>
            </a:r>
            <a:r>
              <a:rPr lang="sr-Cyrl-RS" b="1" dirty="0" smtClean="0">
                <a:solidFill>
                  <a:schemeClr val="tx1"/>
                </a:solidFill>
              </a:rPr>
              <a:t>који додатно повећавају температуру.</a:t>
            </a:r>
            <a:endParaRPr lang="sr-Cyrl-R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616306222"/>
              </p:ext>
            </p:extLst>
          </p:nvPr>
        </p:nvGraphicFramePr>
        <p:xfrm>
          <a:off x="1002385" y="82628"/>
          <a:ext cx="9866241" cy="369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89212" y="4435036"/>
            <a:ext cx="6886575" cy="20383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120538" y="6473386"/>
            <a:ext cx="7619999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446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476" y="100002"/>
            <a:ext cx="8911687" cy="1280890"/>
          </a:xfrm>
        </p:spPr>
        <p:txBody>
          <a:bodyPr/>
          <a:lstStyle/>
          <a:p>
            <a:r>
              <a:rPr lang="sr-Cyrl-RS" dirty="0" smtClean="0"/>
              <a:t>ЕКСТРЕМНИ ВРЕМЕНСКИ УСЛОВИ</a:t>
            </a:r>
            <a:br>
              <a:rPr lang="sr-Cyrl-RS" dirty="0" smtClean="0"/>
            </a:br>
            <a:r>
              <a:rPr lang="sr-Cyrl-RS" dirty="0" smtClean="0"/>
              <a:t>                          </a:t>
            </a:r>
            <a:r>
              <a:rPr lang="sr-Cyrl-RS" dirty="0" smtClean="0">
                <a:solidFill>
                  <a:srgbClr val="C00000"/>
                </a:solidFill>
              </a:rPr>
              <a:t>ПОЗНИ МРАЗ</a:t>
            </a:r>
            <a:endParaRPr lang="sr-Cyrl-RS" dirty="0">
              <a:solidFill>
                <a:srgbClr val="C00000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53352223"/>
              </p:ext>
            </p:extLst>
          </p:nvPr>
        </p:nvGraphicFramePr>
        <p:xfrm>
          <a:off x="1323386" y="1750604"/>
          <a:ext cx="9236817" cy="181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2720" y="4153690"/>
            <a:ext cx="11229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Дневна анализа средњег датума појаве </a:t>
            </a:r>
            <a:r>
              <a:rPr lang="ru-RU" sz="1400" b="1" dirty="0" smtClean="0"/>
              <a:t>позног мраза </a:t>
            </a:r>
            <a:r>
              <a:rPr lang="ru-RU" sz="1400" dirty="0" smtClean="0"/>
              <a:t>у Бањалуци указује да је климатски просјек помјерен за 4 дана ‎уназад. Оно што је забрињавајуће је да је </a:t>
            </a:r>
            <a:r>
              <a:rPr lang="ru-RU" sz="1400" b="1" dirty="0" smtClean="0"/>
              <a:t>априлски мраз све јачи током посљедње две деценије за период анализе 1950-2021</a:t>
            </a:r>
            <a:r>
              <a:rPr lang="ru-RU" sz="1400" dirty="0" smtClean="0"/>
              <a:t>. Ови ‎хладни екстреми, без обзира што су ређи од топлих, су опасни за пољопривреду јер је довољан један ‎овакав дан да девастира приносе и њихова мала честина појаве нема позитивну страну. Позни мраз у појединачним ‎годинама, као што је 2016, био је 26.априла (-1</a:t>
            </a:r>
            <a:r>
              <a:rPr lang="sr-Latn-RS" sz="1400" dirty="0" smtClean="0"/>
              <a:t>°С</a:t>
            </a:r>
            <a:r>
              <a:rPr lang="ru-RU" sz="1400" dirty="0" smtClean="0"/>
              <a:t>, Бањалука). Може да се деси чак и почетком маја ‎месеца, као 1970. и 1995. године.‎</a:t>
            </a:r>
          </a:p>
          <a:p>
            <a:r>
              <a:rPr lang="ru-RU" sz="1400" dirty="0" smtClean="0"/>
              <a:t>Сличан закључак се изводи за </a:t>
            </a:r>
            <a:r>
              <a:rPr lang="ru-RU" sz="1400" b="1" dirty="0" smtClean="0"/>
              <a:t>рани мраз</a:t>
            </a:r>
            <a:r>
              <a:rPr lang="ru-RU" sz="1400" dirty="0" smtClean="0"/>
              <a:t> који је све јачи, мада је просјечан дан појаве помјерен за 7 дана ‎унапред.‎</a:t>
            </a:r>
            <a:endParaRPr lang="sr-Latn-RS" sz="1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61210" y="6303076"/>
            <a:ext cx="5748724" cy="365125"/>
          </a:xfrm>
        </p:spPr>
        <p:txBody>
          <a:bodyPr/>
          <a:lstStyle/>
          <a:p>
            <a:r>
              <a:rPr lang="ru-RU" smtClean="0"/>
              <a:t>утицај климатских промјена на пчеларство</a:t>
            </a:r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3683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494</TotalTime>
  <Words>1326</Words>
  <Application>Microsoft Office PowerPoint</Application>
  <PresentationFormat>Widescreen</PresentationFormat>
  <Paragraphs>278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Century Gothic</vt:lpstr>
      <vt:lpstr>Wingdings 3</vt:lpstr>
      <vt:lpstr>Wisp</vt:lpstr>
      <vt:lpstr>УТИЦАЈ КЛИМАТСКИХ ВАРИЈАЦИЈА НА ПЧЕЛАРСТВО У РЕГИЈИ</vt:lpstr>
      <vt:lpstr>PowerPoint Presentation</vt:lpstr>
      <vt:lpstr>PowerPoint Presentation</vt:lpstr>
      <vt:lpstr>Европа, средња температура ваздуха 1951-2021 2021 најхладнија у 30 посљедњих година</vt:lpstr>
      <vt:lpstr>Тренд пораста Тср с климатског аспекта            у границама нормалног опсега</vt:lpstr>
      <vt:lpstr>КОРЕЛАЦИЈА ТЕМПЕРАТУРЕ И СУНЧЕВОГ ЗРАЧЕЊА</vt:lpstr>
      <vt:lpstr>ВРЕМЕНСКА ВАРИЈАБИЛНОСТ ПОЈЕДИНАЧНИХ ГОДИНА  СА 100-ГОД ВРЕМЕНСКОМ ДИСТАНЦОМ  1780-2021/КЛИМАТСКИ ПЕРИОД </vt:lpstr>
      <vt:lpstr>PowerPoint Presentation</vt:lpstr>
      <vt:lpstr>ЕКСТРЕМНИ ВРЕМЕНСКИ УСЛОВИ                           ПОЗНИ МРАЗ</vt:lpstr>
      <vt:lpstr>Екстремни временски услови: суше/поплаве</vt:lpstr>
      <vt:lpstr>Аномалије 2021 према климатској нормали 1991-2020</vt:lpstr>
      <vt:lpstr>Екстремни временски услови Тренд повећања интензитета вјетра</vt:lpstr>
      <vt:lpstr>Активност пчела је у директној зависности од термичких услова околине. При ниским ‎температурама пчеле се организују унутар саме кошнице у тзв зимско клупко.</vt:lpstr>
      <vt:lpstr>Оптимални услови 16&lt;Тмакс&lt;32</vt:lpstr>
      <vt:lpstr>PowerPoint Presentation</vt:lpstr>
      <vt:lpstr>ОПТИМАЛАН КЛИМАТСКИ ПЕРИОД/ варијације климе</vt:lpstr>
      <vt:lpstr>Сигнали промјене према  CLIMAPROOF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Нада Рудаң(𝓝𝓪𝓭𝓪  𝓡𝓾𝓭𝓪𝓝)</dc:creator>
  <cp:lastModifiedBy>Нада Рудаң(𝓝𝓪𝓭𝓪  𝓡𝓾𝓭𝓪𝓝) </cp:lastModifiedBy>
  <cp:revision>44</cp:revision>
  <cp:lastPrinted>2022-02-25T11:26:41Z</cp:lastPrinted>
  <dcterms:created xsi:type="dcterms:W3CDTF">2022-02-24T11:06:01Z</dcterms:created>
  <dcterms:modified xsi:type="dcterms:W3CDTF">2022-08-09T10:28:48Z</dcterms:modified>
</cp:coreProperties>
</file>