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9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1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E27F-B5B0-48C4-AB55-55A4865E4E5F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28DB-4701-4002-A445-9FDECF296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722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Detection with Deep Structural Ranking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，分别提取视觉特征、空间特征和语义特征，然后将三种特征结合并通过一个全连接层得到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fused feature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[4] </a:t>
            </a:r>
            <a:r>
              <a:rPr lang="en-US" altLang="zh-CN" sz="1400" dirty="0"/>
              <a:t>Liang, K., </a:t>
            </a:r>
            <a:r>
              <a:rPr lang="en-US" altLang="zh-CN" sz="1400" dirty="0" err="1"/>
              <a:t>Guo</a:t>
            </a:r>
            <a:r>
              <a:rPr lang="en-US" altLang="zh-CN" sz="1400" dirty="0"/>
              <a:t>, Y., Chang, H., &amp; Chen, X. (2018). Visual Relationship Detection With Deep Structural Ranking. </a:t>
            </a:r>
            <a:r>
              <a:rPr lang="en-US" altLang="zh-CN" sz="1400" i="1" dirty="0" smtClean="0"/>
              <a:t>AAAI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0" y="3509113"/>
            <a:ext cx="10904800" cy="26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722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Detection with Deep Structural Ranking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：采用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VGG16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作为骨干网络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，将图像输入训练好的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VGG16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然后取最后一层卷积层的输出，使用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来提取与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bounding 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的区域特征，以及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 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的特征表示（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 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的特征还需要经过两层全连接层得到输出），然后将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个特征向量串联作为视觉特征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）用相对位置关系，因为相对位置关系是尺度不变的，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的空间信息表示为公式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挖掘关系实例的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空间信息，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被下采样到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作为输入，通过三层卷积层得到的低维向量作为空间特征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[4] </a:t>
            </a:r>
            <a:r>
              <a:rPr lang="en-US" altLang="zh-CN" sz="1400" dirty="0"/>
              <a:t>Liang, K., </a:t>
            </a:r>
            <a:r>
              <a:rPr lang="en-US" altLang="zh-CN" sz="1400" dirty="0" err="1"/>
              <a:t>Guo</a:t>
            </a:r>
            <a:r>
              <a:rPr lang="en-US" altLang="zh-CN" sz="1400" dirty="0"/>
              <a:t>, Y., Chang, H., &amp; Chen, X. (2018). Visual Relationship Detection With Deep Structural Ranking. </a:t>
            </a:r>
            <a:r>
              <a:rPr lang="en-US" altLang="zh-CN" sz="1400" i="1" dirty="0" smtClean="0"/>
              <a:t>AAAI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55" y="3488729"/>
            <a:ext cx="5296690" cy="485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2200" y="4060578"/>
            <a:ext cx="1090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：即用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，然后将两个向量连接在一起，经过一层全连接，再与之前的视觉特征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41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722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Detection with Deep Structural Ranking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与三元组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的兼容性得分：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表示需要学习的参数，对不同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[4] </a:t>
            </a:r>
            <a:r>
              <a:rPr lang="en-US" altLang="zh-CN" sz="1400" dirty="0"/>
              <a:t>Liang, K., </a:t>
            </a:r>
            <a:r>
              <a:rPr lang="en-US" altLang="zh-CN" sz="1400" dirty="0" err="1"/>
              <a:t>Guo</a:t>
            </a:r>
            <a:r>
              <a:rPr lang="en-US" altLang="zh-CN" sz="1400" dirty="0"/>
              <a:t>, Y., Chang, H., &amp; Chen, X. (2018). Visual Relationship Detection With Deep Structural Ranking. </a:t>
            </a:r>
            <a:r>
              <a:rPr lang="en-US" altLang="zh-CN" sz="1400" i="1" dirty="0" smtClean="0"/>
              <a:t>AAAI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43" y="4161338"/>
            <a:ext cx="5336513" cy="5845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200" y="2253793"/>
            <a:ext cx="1090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定义了结构排序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标准，即损失函数：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表示未标注的三元组集合，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[·]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·)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根据条件概率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用公式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定义了自适应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，即让每对三元组的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都不同，最小化损失函数的目的是让标注的三元组的得分比未标注的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三元组的得分大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集上统计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 class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有标注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predicate 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的先验概率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P(p’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则是没有标注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概率。当后一项的概率比较大时，说明检测到的视觉关系更有可能是一个被漏掉的标注，两概率的差值因此也会对上面提到的减小的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做出一些补偿。从而使整个训练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713" y="1749653"/>
            <a:ext cx="5026574" cy="466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700" y="4945408"/>
            <a:ext cx="4852600" cy="728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28" y="5964641"/>
            <a:ext cx="5181544" cy="3749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52200" y="5605646"/>
            <a:ext cx="8610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给出了最后三元组的得分，其中后面两项是物体检测得到的概率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2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baoyi</dc:creator>
  <cp:lastModifiedBy>wang baoyi</cp:lastModifiedBy>
  <cp:revision>1</cp:revision>
  <dcterms:created xsi:type="dcterms:W3CDTF">2019-07-08T12:03:00Z</dcterms:created>
  <dcterms:modified xsi:type="dcterms:W3CDTF">2019-07-08T12:03:19Z</dcterms:modified>
</cp:coreProperties>
</file>