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EA360-B0AA-45AA-BC0B-A5CF75A2F54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FEB4D-5565-4F55-BE73-645EAC207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BCC5B-D438-48B9-8408-1B8EED635E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4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0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1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7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A2A2-00A8-4DAA-B53C-450B09E8547D}" type="datetimeFigureOut">
              <a:rPr lang="zh-CN" altLang="en-US" smtClean="0"/>
              <a:t>2019/6/5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D118-3BE7-4E35-81E6-65F7D0CCF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0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00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Graphical Contrastive Losses for Scene Graph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如果模型只用交叉熵做损失，存在两种无法解决的问题：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混淆：当图像中存在多个相同类别的实体做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subject/object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，模型难以分辨正确的实体；如图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，图中有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wine glass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，红色框中三元组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man-holds-wine glass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wine glass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定位错误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模糊：当多个实体对之间包含近似关系，模型难以分辨正确实体对；如图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，模型检测出图中包含多个有近似关系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(plays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holds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的三元组，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man1-holds-guitar/man2-plays-drums/man3-plays-drums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，但红色框中三元组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man3-plays-drum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匹配的乐器应该是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uitar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drum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[5] </a:t>
            </a:r>
            <a:r>
              <a:rPr lang="en-US" altLang="zh-CN" sz="1400" dirty="0"/>
              <a:t>Zhang J , Shih K J , </a:t>
            </a:r>
            <a:r>
              <a:rPr lang="en-US" altLang="zh-CN" sz="1400" dirty="0" err="1"/>
              <a:t>Elgammal</a:t>
            </a:r>
            <a:r>
              <a:rPr lang="en-US" altLang="zh-CN" sz="1400" dirty="0"/>
              <a:t> A , et al. Graphical Contrastive Losses for Scene Graph Generation[J]. 2019.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2334" t="4652" r="2950" b="3845"/>
          <a:stretch/>
        </p:blipFill>
        <p:spPr>
          <a:xfrm>
            <a:off x="3784601" y="3200399"/>
            <a:ext cx="4610100" cy="31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1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00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Graphical Contrastive Losses for Scene Graph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流程：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conv_body_det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conv_body_rel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用于提取实体和关系的特征，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conv_body_det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预先用标注的实体训练好，然后在训练整个网络时冻结参数，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conv_body_rel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conv_body_det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训练好的参数初始化，然后和整个网络一起训练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box delta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和归一化坐标求关系的概率分布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语义模块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：条件概率，给定头尾实体的类别，得到关系的概率分布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视觉模块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：对两个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ROI pooling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得到实体和关系的特征，再由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sub-only/sub-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-only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三种方式得到关系的概率分布并加权求和，得到视觉模块最后预测的关系概率分布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3110" b="17763"/>
          <a:stretch/>
        </p:blipFill>
        <p:spPr>
          <a:xfrm>
            <a:off x="652200" y="3416299"/>
            <a:ext cx="10904800" cy="29458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[5] </a:t>
            </a:r>
            <a:r>
              <a:rPr lang="en-US" altLang="zh-CN" sz="1400" dirty="0"/>
              <a:t>Zhang J , Shih K J , </a:t>
            </a:r>
            <a:r>
              <a:rPr lang="en-US" altLang="zh-CN" sz="1400" dirty="0" err="1"/>
              <a:t>Elgammal</a:t>
            </a:r>
            <a:r>
              <a:rPr lang="en-US" altLang="zh-CN" sz="1400" dirty="0"/>
              <a:t> A , et al. Graphical Contrastive Losses for Scene Graph Generation[J]. 2019.</a:t>
            </a:r>
          </a:p>
        </p:txBody>
      </p:sp>
    </p:spTree>
    <p:extLst>
      <p:ext uri="{BB962C8B-B14F-4D97-AF65-F5344CB8AC3E}">
        <p14:creationId xmlns:p14="http://schemas.microsoft.com/office/powerpoint/2010/main" val="120964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00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Graphical Contrastive Losses for Scene Graph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计算头尾实体之间存在关系的可能性，定义的三个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都基于该公式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[5] </a:t>
            </a:r>
            <a:r>
              <a:rPr lang="en-US" altLang="zh-CN" sz="1400" dirty="0"/>
              <a:t>Zhang J , Shih K J , </a:t>
            </a:r>
            <a:r>
              <a:rPr lang="en-US" altLang="zh-CN" sz="1400" dirty="0" err="1"/>
              <a:t>Elgammal</a:t>
            </a:r>
            <a:r>
              <a:rPr lang="en-US" altLang="zh-CN" sz="1400" dirty="0"/>
              <a:t> A , et al. Graphical Contrastive Losses for Scene Graph Generation[J]. 2019.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4" y="1705148"/>
            <a:ext cx="4860925" cy="497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439" y="2992392"/>
            <a:ext cx="5325372" cy="1212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646" y="4451297"/>
            <a:ext cx="4001879" cy="14796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536" y="2245082"/>
            <a:ext cx="1090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Agnostic 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：目的在于最大化正确实体对的关系最低分，最小化错误实体对的关系最高分，最小化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可以使得正确实体对的关系最高分比错误实体对的最高分高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baseline="-25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8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00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Graphical Contrastive Losses for Scene Graph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计算头尾实体之间存在关系的可能性，定义的三个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都基于该公式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[5] </a:t>
            </a:r>
            <a:r>
              <a:rPr lang="en-US" altLang="zh-CN" sz="1400" dirty="0"/>
              <a:t>Zhang J , Shih K J , </a:t>
            </a:r>
            <a:r>
              <a:rPr lang="en-US" altLang="zh-CN" sz="1400" dirty="0" err="1"/>
              <a:t>Elgammal</a:t>
            </a:r>
            <a:r>
              <a:rPr lang="en-US" altLang="zh-CN" sz="1400" dirty="0"/>
              <a:t> A , et al. Graphical Contrastive Losses for Scene Graph Generation[J]. 2019.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4" y="1705148"/>
            <a:ext cx="4860925" cy="49794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536" y="2245082"/>
            <a:ext cx="1090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Class Aware 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：该损失主要解决实体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混淆的问题，公式与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Agnostic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类似，但具体到类别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475" y="3001686"/>
            <a:ext cx="5420921" cy="11879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74" y="4567699"/>
            <a:ext cx="47815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8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00" y="901101"/>
            <a:ext cx="109048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52200" y="399534"/>
            <a:ext cx="700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Graphical Contrastive Losses for Scene Graph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Parsing 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200" y="1093996"/>
            <a:ext cx="109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计算头尾实体之间存在关系的可能性，定义的三个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都基于该公式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2200" y="6334125"/>
            <a:ext cx="1099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[5] </a:t>
            </a:r>
            <a:r>
              <a:rPr lang="en-US" altLang="zh-CN" sz="1400" dirty="0"/>
              <a:t>Zhang J , Shih K J , </a:t>
            </a:r>
            <a:r>
              <a:rPr lang="en-US" altLang="zh-CN" sz="1400" dirty="0" err="1"/>
              <a:t>Elgammal</a:t>
            </a:r>
            <a:r>
              <a:rPr lang="en-US" altLang="zh-CN" sz="1400" dirty="0"/>
              <a:t> A , et al. Graphical Contrastive Losses for Scene Graph Generation[J]. 2019.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74" y="1705148"/>
            <a:ext cx="4860925" cy="49794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536" y="2245082"/>
            <a:ext cx="1090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Predicate Class Aware 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：该损失主要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解决近似关系模糊的问题，固定三元组的头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实体和关系，对尾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实体采样正样本和负样本，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Agnostic 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类似，但具体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到某种关系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857" y="3091099"/>
            <a:ext cx="5232158" cy="12457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50" y="4588228"/>
            <a:ext cx="4860925" cy="16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4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baoyi</dc:creator>
  <cp:lastModifiedBy>wang baoyi</cp:lastModifiedBy>
  <cp:revision>1</cp:revision>
  <dcterms:created xsi:type="dcterms:W3CDTF">2019-06-05T14:34:12Z</dcterms:created>
  <dcterms:modified xsi:type="dcterms:W3CDTF">2019-06-05T14:34:31Z</dcterms:modified>
</cp:coreProperties>
</file>