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wmf" ContentType="image/x-wmf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Goal-Conflict Likelihood Assessment based on Model Counting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基于模型计数的冲突可能性评估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90440" y="-132840"/>
            <a:ext cx="9577440" cy="300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1.Goal-Conflict Detection.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2.Goal-Conflict Likelihood Assessment.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3.Goal-Conflict Severity Assessment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图片 4" descr=""/>
          <p:cNvPicPr/>
          <p:nvPr/>
        </p:nvPicPr>
        <p:blipFill>
          <a:blip r:embed="rId1"/>
          <a:stretch/>
        </p:blipFill>
        <p:spPr>
          <a:xfrm>
            <a:off x="2294280" y="2990160"/>
            <a:ext cx="8172720" cy="36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97800" y="7516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1.Goal-Conflict Detection. 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(not particularly mentioned in this paper)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216800" y="3367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in paper “Goal-conflict detection based 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temporal satisfiability checking”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72240" y="-585000"/>
            <a:ext cx="11303280" cy="3453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2.Go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al-C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onfli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 Li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keli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hoo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As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</a:t>
            </a:r>
            <a:r>
              <a:rPr b="0" lang="zh-C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</a:t>
            </a:r>
            <a:r>
              <a:rPr b="0" lang="zh-C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(mainly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discusse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metho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in this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paper)</a:t>
            </a:r>
            <a:r>
              <a:rPr b="0" lang="zh-C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523880" y="2261880"/>
            <a:ext cx="9143640" cy="392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string model counting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the number of strings of a given length k, that satisfy a set 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constraints.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work we use string model counter ABC.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BCs 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{BC1,BC2,...,BCm}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likelihood of each BC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60360" y="144000"/>
            <a:ext cx="11519640" cy="231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Goal-Conflict Likelihood Assessment.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153080" y="1631880"/>
            <a:ext cx="9143640" cy="479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20160" y="2376000"/>
            <a:ext cx="9159840" cy="44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07120" y="517680"/>
            <a:ext cx="9143640" cy="209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170360" y="52574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图片 15" descr=""/>
          <p:cNvPicPr/>
          <p:nvPr/>
        </p:nvPicPr>
        <p:blipFill>
          <a:blip r:embed="rId1"/>
          <a:stretch/>
        </p:blipFill>
        <p:spPr>
          <a:xfrm>
            <a:off x="2744640" y="1090440"/>
            <a:ext cx="6972120" cy="361404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1523880" y="3472200"/>
            <a:ext cx="914364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图片 5" descr=""/>
          <p:cNvPicPr/>
          <p:nvPr/>
        </p:nvPicPr>
        <p:blipFill>
          <a:blip r:embed="rId2"/>
          <a:stretch/>
        </p:blipFill>
        <p:spPr>
          <a:xfrm>
            <a:off x="4517280" y="5313600"/>
            <a:ext cx="1477800" cy="417960"/>
          </a:xfrm>
          <a:prstGeom prst="rect">
            <a:avLst/>
          </a:prstGeom>
          <a:ln>
            <a:noFill/>
          </a:ln>
        </p:spPr>
      </p:pic>
      <p:pic>
        <p:nvPicPr>
          <p:cNvPr id="56" name="图片 6" descr=""/>
          <p:cNvPicPr/>
          <p:nvPr/>
        </p:nvPicPr>
        <p:blipFill>
          <a:blip r:embed="rId3"/>
          <a:stretch/>
        </p:blipFill>
        <p:spPr>
          <a:xfrm>
            <a:off x="4590360" y="5732280"/>
            <a:ext cx="3825000" cy="4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170360" y="-469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Counti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 wor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bases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lengt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k for t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BC o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the 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图片 16" descr=""/>
          <p:cNvPicPr/>
          <p:nvPr/>
        </p:nvPicPr>
        <p:blipFill>
          <a:blip r:embed="rId1"/>
          <a:stretch/>
        </p:blipFill>
        <p:spPr>
          <a:xfrm>
            <a:off x="836280" y="2363400"/>
            <a:ext cx="11068200" cy="34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523880" y="12240"/>
            <a:ext cx="9143640" cy="3497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3.Goal-Conflict Severity Assessment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523880" y="2144520"/>
            <a:ext cx="9143640" cy="31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G1, ..., Gj },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BCs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BC1, BC2, ..., BCm}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Degree of impact of a BC on specific goal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:     same as phase 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impact of BCi on goal j using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808800" y="5049000"/>
            <a:ext cx="3788280" cy="8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206360" y="-264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MPC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 of Goal Satisfaction for the MPC, in k-bounded word bases: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523880" y="3174480"/>
            <a:ext cx="9143640" cy="208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图片 17" descr=""/>
          <p:cNvPicPr/>
          <p:nvPr/>
        </p:nvPicPr>
        <p:blipFill>
          <a:blip r:embed="rId1"/>
          <a:stretch/>
        </p:blipFill>
        <p:spPr>
          <a:xfrm>
            <a:off x="1655280" y="2828880"/>
            <a:ext cx="8694720" cy="362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1524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2019-04-29T13:12:35Z</dcterms:created>
  <dc:creator/>
  <dc:description/>
  <dc:language>zh-CN</dc:language>
  <cp:lastModifiedBy/>
  <dcterms:modified xsi:type="dcterms:W3CDTF">2019-05-30T21:19:11Z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2052-11.1.0.8661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