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605155"/>
            <a:ext cx="9144000" cy="1064895"/>
          </a:xfrm>
        </p:spPr>
        <p:txBody>
          <a:bodyPr>
            <a:normAutofit/>
          </a:bodyPr>
          <a:p>
            <a:r>
              <a:rPr lang="en-US" altLang="zh-CN"/>
              <a:t>Divergence Detection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1670050"/>
            <a:ext cx="9144000" cy="3587750"/>
          </a:xfrm>
        </p:spPr>
        <p:txBody>
          <a:bodyPr/>
          <a:p>
            <a:endParaRPr lang="en-US" altLang="zh-CN" sz="4000"/>
          </a:p>
          <a:p>
            <a:r>
              <a:rPr lang="en-US" altLang="zh-CN" sz="4000"/>
              <a:t>        1. Regressing Negated Assertions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/>
              <a:t>2.Using Divergence Patterns          </a:t>
            </a:r>
            <a:endParaRPr lang="en-US" altLang="zh-CN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179320"/>
            <a:ext cx="11388725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Patterns(1)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816100"/>
            <a:ext cx="10563860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Patterns(2)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692910"/>
            <a:ext cx="9286240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Patterns(3)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873250"/>
            <a:ext cx="9286240" cy="3576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Patterns(4)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692910"/>
            <a:ext cx="8448675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Patterns(5)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692910"/>
            <a:ext cx="9022715" cy="3937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8195" y="5585460"/>
            <a:ext cx="1040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Boundary Condition:</a:t>
            </a:r>
            <a:r>
              <a:rPr lang="zh-CN" altLang="en-US"/>
              <a:t>Cirtical situation occurs and then disappers before the alarm arise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Patterns(6)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2181860"/>
            <a:ext cx="9333865" cy="2706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Patterns(7)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878330"/>
            <a:ext cx="8684895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2620" y="523875"/>
            <a:ext cx="9144000" cy="1169035"/>
          </a:xfrm>
        </p:spPr>
        <p:txBody>
          <a:bodyPr/>
          <a:p>
            <a:r>
              <a:rPr lang="en-US" altLang="zh-CN"/>
              <a:t>Divergence Patterns(8)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1692910"/>
            <a:ext cx="10452735" cy="471233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692910"/>
            <a:ext cx="10119360" cy="3783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Assertions(1)</a:t>
            </a:r>
            <a:endParaRPr lang="en-US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rcRect t="24235"/>
          <a:stretch>
            <a:fillRect/>
          </a:stretch>
        </p:blipFill>
        <p:spPr>
          <a:xfrm>
            <a:off x="608965" y="2874645"/>
            <a:ext cx="10013950" cy="2781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2216150"/>
            <a:ext cx="2709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Assertions(2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735" y="2453640"/>
            <a:ext cx="511619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Assertions(3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1630" y="2132330"/>
            <a:ext cx="7070725" cy="2947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Assertions(4)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1220" y="2160270"/>
            <a:ext cx="949515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Assertions(5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初始化：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632"/>
          <a:stretch>
            <a:fillRect/>
          </a:stretch>
        </p:blipFill>
        <p:spPr>
          <a:xfrm>
            <a:off x="958850" y="2599055"/>
            <a:ext cx="6959600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Assertions(6)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935" y="2220595"/>
            <a:ext cx="787908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Assertions(7)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7725" y="2321560"/>
            <a:ext cx="8413750" cy="2401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4603750"/>
            <a:ext cx="8619490" cy="1424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Regressing Negated Assertions(8)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2510" y="1864995"/>
            <a:ext cx="9876790" cy="1557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4251325"/>
            <a:ext cx="5661660" cy="213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7080" y="3422015"/>
            <a:ext cx="137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there is no 'o' in paper,why?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Regressing Negated Assertions(1)</vt:lpstr>
      <vt:lpstr>Regressing Negated Assertions(2)</vt:lpstr>
      <vt:lpstr>Regressing Negated Assertions(3)</vt:lpstr>
      <vt:lpstr>Regressing Negated Assertions(5)</vt:lpstr>
      <vt:lpstr>Regressing Negated Assertions(5)</vt:lpstr>
      <vt:lpstr>Regressing Negated Assertions(5)</vt:lpstr>
      <vt:lpstr>Regressing Negated Assertions(5)</vt:lpstr>
      <vt:lpstr>PowerPoint 演示文稿</vt:lpstr>
      <vt:lpstr>Divergence Patterns</vt:lpstr>
      <vt:lpstr>Divergence Patterns</vt:lpstr>
      <vt:lpstr>Divergence Patterns</vt:lpstr>
      <vt:lpstr>Divergence Patterns</vt:lpstr>
      <vt:lpstr>Divergence Patterns</vt:lpstr>
      <vt:lpstr>Divergence Patterns</vt:lpstr>
      <vt:lpstr>Divergence Patterns</vt:lpstr>
      <vt:lpstr>Divergence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2019-04-12T05:00:39Z</dcterms:created>
  <dcterms:modified xsi:type="dcterms:W3CDTF">2019-04-12T13:13:29Z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