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</p:sldMasterIdLst>
  <p:notesMasterIdLst>
    <p:notesMasterId r:id="rId12"/>
  </p:notesMasterIdLst>
  <p:handoutMasterIdLst>
    <p:handoutMasterId r:id="rId13"/>
  </p:handoutMasterIdLst>
  <p:sldIdLst>
    <p:sldId id="256" r:id="rId2"/>
    <p:sldId id="518" r:id="rId3"/>
    <p:sldId id="520" r:id="rId4"/>
    <p:sldId id="521" r:id="rId5"/>
    <p:sldId id="523" r:id="rId6"/>
    <p:sldId id="524" r:id="rId7"/>
    <p:sldId id="529" r:id="rId8"/>
    <p:sldId id="525" r:id="rId9"/>
    <p:sldId id="527" r:id="rId10"/>
    <p:sldId id="528" r:id="rId11"/>
  </p:sldIdLst>
  <p:sldSz cx="10082213" cy="7561263"/>
  <p:notesSz cx="6858000" cy="9144000"/>
  <p:defaultTextStyle>
    <a:defPPr>
      <a:defRPr lang="zh-CN"/>
    </a:defPPr>
    <a:lvl1pPr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1pPr>
    <a:lvl2pPr marL="520700" indent="-63500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2pPr>
    <a:lvl3pPr marL="1042988" indent="-128588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3pPr>
    <a:lvl4pPr marL="1563688" indent="-192088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4pPr>
    <a:lvl5pPr marL="2085975" indent="-257175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CDCDDE"/>
    <a:srgbClr val="E7EEF5"/>
    <a:srgbClr val="0066FF"/>
    <a:srgbClr val="FF9933"/>
    <a:srgbClr val="009A00"/>
    <a:srgbClr val="00009A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86657" autoAdjust="0"/>
  </p:normalViewPr>
  <p:slideViewPr>
    <p:cSldViewPr>
      <p:cViewPr varScale="1">
        <p:scale>
          <a:sx n="85" d="100"/>
          <a:sy n="85" d="100"/>
        </p:scale>
        <p:origin x="1098" y="84"/>
      </p:cViewPr>
      <p:guideLst>
        <p:guide orient="horz" pos="2382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11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fld id="{A7A1C712-3E2B-48BA-8D21-34F4E7ABFBAA}" type="datetimeFigureOut">
              <a:rPr lang="zh-CN" altLang="en-US"/>
              <a:pPr>
                <a:defRPr/>
              </a:pPr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fld id="{BA3E1EE0-4E46-415D-A726-242459F2B8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aseline="0" dirty="0" smtClean="0"/>
              <a:t>4G</a:t>
            </a:r>
            <a:r>
              <a:rPr lang="zh-CN" altLang="en-US" sz="2000" baseline="0" dirty="0" smtClean="0"/>
              <a:t>，速度，换卡，实名制，新闻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760659-5783-4D5B-B9E3-E53A225DEC6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2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2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3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4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166" y="2348894"/>
            <a:ext cx="8569881" cy="1620771"/>
          </a:xfrm>
          <a:prstGeom prst="rect">
            <a:avLst/>
          </a:prstGeom>
        </p:spPr>
        <p:txBody>
          <a:bodyPr lIns="104306" tIns="52153" rIns="104306" bIns="52153"/>
          <a:lstStyle>
            <a:lvl1pPr algn="ctr">
              <a:defRPr sz="4337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332" y="4284717"/>
            <a:ext cx="7057549" cy="1932323"/>
          </a:xfrm>
        </p:spPr>
        <p:txBody>
          <a:bodyPr/>
          <a:lstStyle>
            <a:lvl1pPr marL="0" indent="0" algn="ctr">
              <a:buNone/>
              <a:defRPr/>
            </a:lvl1pPr>
            <a:lvl2pPr marL="491697" indent="0" algn="ctr">
              <a:buNone/>
              <a:defRPr/>
            </a:lvl2pPr>
            <a:lvl3pPr marL="983393" indent="0" algn="ctr">
              <a:buNone/>
              <a:defRPr/>
            </a:lvl3pPr>
            <a:lvl4pPr marL="1475090" indent="0" algn="ctr">
              <a:buNone/>
              <a:defRPr/>
            </a:lvl4pPr>
            <a:lvl5pPr marL="1966786" indent="0" algn="ctr">
              <a:buNone/>
              <a:defRPr/>
            </a:lvl5pPr>
            <a:lvl6pPr marL="2458483" indent="0" algn="ctr">
              <a:buNone/>
              <a:defRPr/>
            </a:lvl6pPr>
            <a:lvl7pPr marL="2950180" indent="0" algn="ctr">
              <a:buNone/>
              <a:defRPr/>
            </a:lvl7pPr>
            <a:lvl8pPr marL="3441876" indent="0" algn="ctr">
              <a:buNone/>
              <a:defRPr/>
            </a:lvl8pPr>
            <a:lvl9pPr marL="393357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0E8FC-2E53-4F01-AAE3-B57A220CA91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24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ba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" y="120651"/>
            <a:ext cx="5984069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8678429" cy="669517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394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defRPr sz="2640" b="1">
                <a:latin typeface="黑体" pitchFamily="49" charset="-122"/>
                <a:ea typeface="黑体" pitchFamily="49" charset="-122"/>
              </a:defRPr>
            </a:lvl1pPr>
            <a:lvl2pPr>
              <a:spcAft>
                <a:spcPts val="566"/>
              </a:spcAft>
              <a:defRPr sz="1886"/>
            </a:lvl2pPr>
            <a:lvl3pPr>
              <a:spcAft>
                <a:spcPts val="566"/>
              </a:spcAft>
              <a:defRPr sz="1697"/>
            </a:lvl3pPr>
            <a:lvl4pPr>
              <a:spcAft>
                <a:spcPts val="566"/>
              </a:spcAft>
              <a:defRPr sz="1697"/>
            </a:lvl4pPr>
            <a:lvl5pPr>
              <a:spcAft>
                <a:spcPts val="566"/>
              </a:spcAft>
              <a:defRPr sz="1697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7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55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411" y="1398588"/>
            <a:ext cx="9073393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058" y="6884988"/>
            <a:ext cx="3194098" cy="5254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ctr" defTabSz="983393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508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888" y="6884988"/>
            <a:ext cx="2352916" cy="5254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508">
                <a:latin typeface="Arial" charset="0"/>
                <a:ea typeface="宋体" pitchFamily="2" charset="-122"/>
                <a:sym typeface="Arial" charset="0"/>
              </a:defRPr>
            </a:lvl1pPr>
          </a:lstStyle>
          <a:p>
            <a:pPr>
              <a:defRPr/>
            </a:pPr>
            <a:fld id="{5B79FF9F-0BA2-4C0A-BA34-627B9DA11D3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/59</a:t>
            </a:r>
            <a:endParaRPr lang="zh-CN" altLang="en-US" dirty="0"/>
          </a:p>
        </p:txBody>
      </p:sp>
      <p:sp>
        <p:nvSpPr>
          <p:cNvPr id="2" name="Line 52"/>
          <p:cNvSpPr>
            <a:spLocks noChangeShapeType="1"/>
          </p:cNvSpPr>
          <p:nvPr/>
        </p:nvSpPr>
        <p:spPr bwMode="auto">
          <a:xfrm>
            <a:off x="416101" y="1160464"/>
            <a:ext cx="9160205" cy="1587"/>
          </a:xfrm>
          <a:prstGeom prst="line">
            <a:avLst/>
          </a:prstGeom>
          <a:noFill/>
          <a:ln w="57150" cmpd="thinThick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8344" tIns="49172" rIns="98344" bIns="49172" anchor="ctr"/>
          <a:lstStyle/>
          <a:p>
            <a:endParaRPr lang="zh-CN" altLang="en-US" sz="188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9169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8339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47509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96678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68187" indent="-368187" algn="l" defTabSz="0" rtl="0" eaLnBrk="0" fontAlgn="base" hangingPunct="0">
        <a:spcBef>
          <a:spcPct val="20000"/>
        </a:spcBef>
        <a:spcAft>
          <a:spcPct val="0"/>
        </a:spcAft>
        <a:buClr>
          <a:srgbClr val="00009A"/>
        </a:buClr>
        <a:buFont typeface="Wingdings" pitchFamily="2" charset="2"/>
        <a:buChar char="Ø"/>
        <a:defRPr sz="3488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97739" indent="-306823" algn="l" defTabSz="0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Arial" pitchFamily="34" charset="0"/>
        <a:buChar char="−"/>
        <a:defRPr sz="3017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228787" indent="-245458" algn="l" defTabSz="0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u"/>
        <a:defRPr sz="2546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719703" indent="-245458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212115" indent="-245458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704331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3196028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687724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4179421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91697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8339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47509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1966786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5848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5018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441876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93357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ctrTitle"/>
          </p:nvPr>
        </p:nvSpPr>
        <p:spPr bwMode="auto">
          <a:xfrm>
            <a:off x="220750" y="2151215"/>
            <a:ext cx="9776497" cy="15281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509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3394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511733" y="3848524"/>
            <a:ext cx="7058746" cy="1821563"/>
          </a:xfrm>
        </p:spPr>
        <p:txBody>
          <a:bodyPr/>
          <a:lstStyle/>
          <a:p>
            <a:pPr eaLnBrk="1" hangingPunct="1"/>
            <a:r>
              <a:rPr lang="en-US" altLang="zh-CN" sz="1886" dirty="0">
                <a:latin typeface="+mj-lt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9 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(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光纤通信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fiber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Fiber Communication System</a:t>
            </a:r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optical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fibers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odulation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optical fiber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Optical Wavelength Division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(WDM,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光波分复用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04411" y="1398587"/>
            <a:ext cx="9073393" cy="5550395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1G, 2G, 3G, and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5G</a:t>
            </a: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04411" y="1398587"/>
            <a:ext cx="9073393" cy="5550395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Wireless Channel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AWGN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of Frequency-selective Channel</a:t>
            </a:r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Diversity, Antenna Diversity, Space-time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MIMO&amp;OFDM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04411" y="1398587"/>
            <a:ext cx="9073393" cy="5550395"/>
          </a:xfrm>
        </p:spPr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Multiple-Antenna System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MIMO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via SVD </a:t>
            </a:r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with precoding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OFDM 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of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OFDM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7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MIMO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04411" y="1398587"/>
            <a:ext cx="9073393" cy="5550395"/>
          </a:xfrm>
        </p:spPr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Massive MIMO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of Massive Antenna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of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MIMO systems</a:t>
            </a: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0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ko-KR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Radio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cognitive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ognitive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transmission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1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ko-KR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Light Communication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VLC introduction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VLC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Indoor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VLC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VLC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VLC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9037977" cy="669517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Powered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altLang="ko-KR" sz="3200" dirty="0">
                <a:latin typeface="HY헤드라인M" pitchFamily="18" charset="-127"/>
              </a:rPr>
              <a:t/>
            </a:r>
            <a:br>
              <a:rPr lang="en-US" altLang="ko-KR" sz="3200" dirty="0">
                <a:latin typeface="HY헤드라인M" pitchFamily="18" charset="-127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11" y="1398588"/>
            <a:ext cx="9433239" cy="5319712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 (WPT)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WPT Applications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“Canonical” Models/Modes of Wireless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 Communication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28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UAVs into Cellular: A Win-Win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UAVs into Cellular: Two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Paradigms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UAV-Ground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 applications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47205"/>
      </p:ext>
    </p:extLst>
  </p:cSld>
  <p:clrMapOvr>
    <a:masterClrMapping/>
  </p:clrMapOvr>
</p:sld>
</file>

<file path=ppt/theme/theme1.xml><?xml version="1.0" encoding="utf-8"?>
<a:theme xmlns:a="http://schemas.openxmlformats.org/drawingml/2006/main" name="WMCT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19302</TotalTime>
  <Words>231</Words>
  <Application>Microsoft Office PowerPoint</Application>
  <PresentationFormat>自定义</PresentationFormat>
  <Paragraphs>65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HY헤드라인M</vt:lpstr>
      <vt:lpstr>黑体</vt:lpstr>
      <vt:lpstr>宋体</vt:lpstr>
      <vt:lpstr>Arial</vt:lpstr>
      <vt:lpstr>Calibri</vt:lpstr>
      <vt:lpstr>Times New Roman</vt:lpstr>
      <vt:lpstr>Wingdings</vt:lpstr>
      <vt:lpstr>WMCTBlue</vt:lpstr>
      <vt:lpstr>Summary</vt:lpstr>
      <vt:lpstr>Lecture 1 Introduction</vt:lpstr>
      <vt:lpstr>Lecture 2 Fundamentals</vt:lpstr>
      <vt:lpstr>Lecture 3 MIMO&amp;OFDM</vt:lpstr>
      <vt:lpstr>Lecture 4 Massive MIMO </vt:lpstr>
      <vt:lpstr>Lecture 5 Cognitive Radio</vt:lpstr>
      <vt:lpstr>Lecture 6 Visible Light Communication </vt:lpstr>
      <vt:lpstr>Lecture 7 Wireless Powered Communication  </vt:lpstr>
      <vt:lpstr>Lecture 8 UAV Communication</vt:lpstr>
      <vt:lpstr>Lecture 9  Optical fiber communication (光纤通信)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Anming</dc:creator>
  <cp:lastModifiedBy>李 全忠</cp:lastModifiedBy>
  <cp:revision>1428</cp:revision>
  <dcterms:created xsi:type="dcterms:W3CDTF">2013-05-22T07:32:22Z</dcterms:created>
  <dcterms:modified xsi:type="dcterms:W3CDTF">2019-06-27T00:56:18Z</dcterms:modified>
</cp:coreProperties>
</file>