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36" d="100"/>
          <a:sy n="36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FD9-0D51-4521-8489-E02DD6D84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B63B1-285C-4F17-BCAF-16F8B9BF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C822-A43D-402B-9F3C-081F6558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471D-84DC-444F-9F3F-E9FAD08C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2ADE-16BA-4204-B8C0-06591063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4014-2F81-4E13-9286-E1572C09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E297E-F850-4AD6-8C92-B9A87CC7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F5A4-1936-4B57-AB14-1FFB4F5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5D5D-983D-47F7-8BE0-9BE2443E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C202-1F6A-4B34-B713-D3187F08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2613-6189-4DBE-9A35-36F4CD9CD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D418-05FD-4F17-9E2C-C926D333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E4F-F842-42DC-9583-55E651F0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6EEF-BAE3-4C58-8081-E88D3CCE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C08A-5EF1-4BD5-AAE3-C2D03A3E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5A9-0212-42C3-96B5-EDE2673E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066D-A11D-496D-8533-5BCF078E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EBF7-E568-4290-B1FB-65678BB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16B0-088E-484E-91C2-26C42644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771B-21F2-49D7-9C9E-DE8965C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539-9AF7-40C6-8399-FA44C9BF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FFB6-9FDB-488B-951B-48F86A7A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C99D-A95A-44B9-A65C-6940DE46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DCB7-0F42-4C95-B741-00F61369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0FB9-28BE-4617-9930-CAFF9F7E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4463-9ED0-4CE3-9C3C-003741A0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E3AE-0457-4D84-97A1-A6B306DA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CA1A-1071-45DB-AFE9-96BDA106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DCBF0-8629-42B3-A5FF-6B2F8F77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69F2-BFEA-419B-A0BE-02F15F5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A038-B683-419E-BB95-6E66596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C28A-8F8F-41CF-B12F-BB3D689D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41DB-0FCA-4E4B-8BF6-5FFB6549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8FA56-225C-43E2-884F-BA74F8AE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6656F-BEFE-4102-9B8C-BF183EBA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5090C-A34B-43D8-9FB5-A485DA131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8F61-2DD5-4B7D-BF7A-43C314BF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1D063-A671-40E2-A898-F8E98585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74170-A544-4B2E-9373-2EED916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83D9-3F44-446A-9AF5-52B7759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07A14-C04E-46A3-A183-5F440D44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2BDC7-1954-46EF-9FB4-8B346E7B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F843-DFC7-4324-90A6-DA2FB3DA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C91F-F29D-4027-B635-AAFD866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109BE-E972-48D4-99E3-DE0A9A3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7F41-C0FC-42C6-BE15-7BAF7AA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D2B6-D609-4386-912C-9C5E9D2C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8F0C-4487-470F-B658-F6405231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2681-A5AE-474C-8EB4-88DF8EFBD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AB42-2BE4-407C-867D-6DC8D968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45CF-9439-439F-823C-D7E130C0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23457-7033-4C13-B37A-C9B48489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A1F6-5779-478E-B915-FE05236B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9D552-3670-4B82-87F8-177C8584B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5E39-2AD4-4DB5-8653-0650CB2D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007B-DC76-4064-8B47-9E05441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C6C7-436A-43A1-A002-E7D918D6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E4D-BF41-4F1F-9CA9-CFE6105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9F283-0FB2-4388-9D21-0270E85A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2449-F625-4ACB-8F37-132A375C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D7AE-F96D-4B7E-A49D-1FEBA411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AFD4-B979-42BE-9810-36741580B0A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0BA7-261F-480E-AA86-5A0628C6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818E-31CE-4986-BE1E-AD1564BF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8C93-8F61-425A-B3FF-6DB0E00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1BDB-D912-4198-9B85-36964442F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Roboboat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57C3-BB4B-42AD-9E17-1302E067B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AUVSI</a:t>
            </a:r>
          </a:p>
        </p:txBody>
      </p:sp>
    </p:spTree>
    <p:extLst>
      <p:ext uri="{BB962C8B-B14F-4D97-AF65-F5344CB8AC3E}">
        <p14:creationId xmlns:p14="http://schemas.microsoft.com/office/powerpoint/2010/main" val="35559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9E0-4CD3-4B8E-A78C-D065BD08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Pelatihan</a:t>
            </a:r>
            <a:r>
              <a:rPr lang="en-US" dirty="0"/>
              <a:t> AI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8F0C-C78C-4F23-9243-F5D6D941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Ubuntu</a:t>
            </a:r>
          </a:p>
          <a:p>
            <a:r>
              <a:rPr lang="en-US" dirty="0"/>
              <a:t>Basic Terminal</a:t>
            </a:r>
          </a:p>
          <a:p>
            <a:r>
              <a:rPr lang="en-US" dirty="0"/>
              <a:t>Basic C/C++</a:t>
            </a:r>
          </a:p>
          <a:p>
            <a:r>
              <a:rPr lang="en-US" dirty="0"/>
              <a:t>OpenCV </a:t>
            </a:r>
          </a:p>
          <a:p>
            <a:r>
              <a:rPr lang="en-US" dirty="0"/>
              <a:t>ROS</a:t>
            </a:r>
          </a:p>
          <a:p>
            <a:r>
              <a:rPr lang="en-US" dirty="0"/>
              <a:t>MAVROS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https://github.com/mavlink/mavros/blob/master/mavros/README.md</a:t>
            </a:r>
          </a:p>
          <a:p>
            <a:r>
              <a:rPr lang="en-US" dirty="0"/>
              <a:t>Firmware PX4      https://github.com/PX4/PX4-Autopilot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075-0A51-496F-A792-95291B4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Roboboat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A310-B472-4C0A-BAF0-2E098F9D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Roboboat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perlombaan</a:t>
            </a:r>
            <a:r>
              <a:rPr lang="en-US" dirty="0"/>
              <a:t> robot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automatis</a:t>
            </a:r>
            <a:r>
              <a:rPr lang="en-US" dirty="0"/>
              <a:t> yang </a:t>
            </a:r>
            <a:r>
              <a:rPr lang="en-US" dirty="0" err="1"/>
              <a:t>diselenggarakan</a:t>
            </a:r>
            <a:r>
              <a:rPr lang="en-US" dirty="0"/>
              <a:t> AUVSI di USA</a:t>
            </a:r>
          </a:p>
        </p:txBody>
      </p:sp>
    </p:spTree>
    <p:extLst>
      <p:ext uri="{BB962C8B-B14F-4D97-AF65-F5344CB8AC3E}">
        <p14:creationId xmlns:p14="http://schemas.microsoft.com/office/powerpoint/2010/main" val="1775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B2EC-0FA1-4579-ADAC-72E35747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7401-E950-4626-A04B-5CFF7B27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rulesnya</a:t>
            </a:r>
            <a:br>
              <a:rPr lang="en-US" dirty="0"/>
            </a:br>
            <a:r>
              <a:rPr lang="en-US" dirty="0" err="1"/>
              <a:t>versi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6323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E1FF-A0C3-4164-B348-A85A703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Babak dan </a:t>
            </a:r>
            <a:r>
              <a:rPr lang="en-US" dirty="0" err="1"/>
              <a:t>strategi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0678-D7B4-4918-B6A6-BC804AEA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(</a:t>
            </a:r>
            <a:r>
              <a:rPr lang="en-US" dirty="0" err="1"/>
              <a:t>isi</a:t>
            </a:r>
            <a:r>
              <a:rPr lang="en-US" dirty="0"/>
              <a:t> slot, trial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)</a:t>
            </a:r>
          </a:p>
          <a:p>
            <a:r>
              <a:rPr lang="en-US" dirty="0" err="1"/>
              <a:t>Penyisihan</a:t>
            </a:r>
            <a:r>
              <a:rPr lang="en-US" dirty="0"/>
              <a:t> (3 arena)</a:t>
            </a:r>
          </a:p>
          <a:p>
            <a:r>
              <a:rPr lang="en-US" dirty="0"/>
              <a:t>Final (1 arena, </a:t>
            </a:r>
            <a:r>
              <a:rPr lang="en-US" dirty="0" err="1"/>
              <a:t>biasanya</a:t>
            </a:r>
            <a:r>
              <a:rPr lang="en-US" dirty="0"/>
              <a:t> course B)</a:t>
            </a:r>
          </a:p>
          <a:p>
            <a:endParaRPr lang="en-US" dirty="0"/>
          </a:p>
          <a:p>
            <a:r>
              <a:rPr lang="en-US" dirty="0" err="1"/>
              <a:t>Bawa</a:t>
            </a:r>
            <a:r>
              <a:rPr lang="en-US" dirty="0"/>
              <a:t> walkie talkie</a:t>
            </a:r>
          </a:p>
          <a:p>
            <a:r>
              <a:rPr lang="en-US" dirty="0" err="1"/>
              <a:t>Pake</a:t>
            </a:r>
            <a:r>
              <a:rPr lang="en-US" dirty="0"/>
              <a:t> rocket </a:t>
            </a:r>
            <a:r>
              <a:rPr lang="en-US" dirty="0" err="1"/>
              <a:t>ubiquiti</a:t>
            </a:r>
            <a:endParaRPr lang="en-US" dirty="0"/>
          </a:p>
          <a:p>
            <a:r>
              <a:rPr lang="en-US" dirty="0" err="1"/>
              <a:t>Komunikasi</a:t>
            </a:r>
            <a:r>
              <a:rPr lang="en-US" dirty="0"/>
              <a:t> TCP/IP protocol NMEA</a:t>
            </a:r>
          </a:p>
          <a:p>
            <a:r>
              <a:rPr lang="en-US" dirty="0"/>
              <a:t>Charger remote </a:t>
            </a:r>
            <a:r>
              <a:rPr lang="en-US" dirty="0" err="1"/>
              <a:t>gk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dipake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pake</a:t>
            </a:r>
            <a:r>
              <a:rPr lang="en-US" dirty="0"/>
              <a:t> charger battery</a:t>
            </a:r>
          </a:p>
        </p:txBody>
      </p:sp>
    </p:spTree>
    <p:extLst>
      <p:ext uri="{BB962C8B-B14F-4D97-AF65-F5344CB8AC3E}">
        <p14:creationId xmlns:p14="http://schemas.microsoft.com/office/powerpoint/2010/main" val="19430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1BD8-19DA-4A06-A81A-9674CB8D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B8CB-B5BE-471C-8122-6351F5FE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 of financial (</a:t>
            </a:r>
            <a:r>
              <a:rPr lang="en-US" dirty="0" err="1"/>
              <a:t>dari</a:t>
            </a:r>
            <a:r>
              <a:rPr lang="en-US" dirty="0"/>
              <a:t> UI)</a:t>
            </a:r>
          </a:p>
          <a:p>
            <a:r>
              <a:rPr lang="en-US" dirty="0"/>
              <a:t>Letter of warranty (</a:t>
            </a:r>
            <a:r>
              <a:rPr lang="en-US" dirty="0" err="1"/>
              <a:t>dari</a:t>
            </a:r>
            <a:r>
              <a:rPr lang="en-US" dirty="0"/>
              <a:t> UI)</a:t>
            </a:r>
          </a:p>
          <a:p>
            <a:r>
              <a:rPr lang="en-US" dirty="0"/>
              <a:t>Standing banner </a:t>
            </a:r>
            <a:r>
              <a:rPr lang="en-US" dirty="0" err="1"/>
              <a:t>untuk</a:t>
            </a:r>
            <a:r>
              <a:rPr lang="en-US" dirty="0"/>
              <a:t> presentation</a:t>
            </a:r>
          </a:p>
          <a:p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koper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AMV)</a:t>
            </a:r>
          </a:p>
          <a:p>
            <a:r>
              <a:rPr lang="en-US" dirty="0"/>
              <a:t>Visa (+/- 2,5jt per </a:t>
            </a:r>
            <a:r>
              <a:rPr lang="en-US" dirty="0" err="1"/>
              <a:t>manusia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6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6B09-37D1-4537-991A-DBBA3967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Luggage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3D62-D5EF-4162-A155-A6DF2E64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36kg 2 </a:t>
            </a:r>
            <a:r>
              <a:rPr lang="en-US" dirty="0" err="1"/>
              <a:t>koper</a:t>
            </a:r>
            <a:endParaRPr lang="en-US" dirty="0"/>
          </a:p>
          <a:p>
            <a:r>
              <a:rPr lang="en-US" dirty="0"/>
              <a:t>Panjang </a:t>
            </a:r>
            <a:r>
              <a:rPr lang="en-US" dirty="0" err="1"/>
              <a:t>maks</a:t>
            </a:r>
            <a:r>
              <a:rPr lang="en-US" dirty="0"/>
              <a:t> 157cm </a:t>
            </a:r>
            <a:r>
              <a:rPr lang="en-US" dirty="0" err="1"/>
              <a:t>p+l+t</a:t>
            </a:r>
            <a:r>
              <a:rPr lang="en-US" dirty="0"/>
              <a:t> (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maskapai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)</a:t>
            </a:r>
          </a:p>
          <a:p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bongkar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koper</a:t>
            </a:r>
            <a:endParaRPr lang="en-US" dirty="0"/>
          </a:p>
          <a:p>
            <a:r>
              <a:rPr lang="en-US" dirty="0" err="1"/>
              <a:t>Pake</a:t>
            </a:r>
            <a:r>
              <a:rPr lang="en-US" dirty="0"/>
              <a:t> bubble wrap </a:t>
            </a:r>
            <a:r>
              <a:rPr lang="en-US" dirty="0" err="1"/>
              <a:t>untuk</a:t>
            </a:r>
            <a:r>
              <a:rPr lang="en-US" dirty="0"/>
              <a:t> tiap2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gk</a:t>
            </a:r>
            <a:r>
              <a:rPr lang="en-US" dirty="0"/>
              <a:t> </a:t>
            </a:r>
            <a:r>
              <a:rPr lang="en-US" dirty="0" err="1"/>
              <a:t>rusak</a:t>
            </a:r>
            <a:endParaRPr lang="en-US" dirty="0"/>
          </a:p>
          <a:p>
            <a:r>
              <a:rPr lang="en-US" dirty="0"/>
              <a:t>Isi baju di </a:t>
            </a:r>
            <a:r>
              <a:rPr lang="en-US" dirty="0" err="1"/>
              <a:t>lambung</a:t>
            </a:r>
            <a:r>
              <a:rPr lang="en-US" dirty="0"/>
              <a:t> dan SS </a:t>
            </a:r>
            <a:r>
              <a:rPr lang="en-US" dirty="0" err="1"/>
              <a:t>kapal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1D21-6863-41A2-8C61-BFB284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8C91-78B0-4A65-A0BE-714ACE64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Bisa</a:t>
            </a:r>
            <a:r>
              <a:rPr lang="en-US" dirty="0"/>
              <a:t> di asrama (mahal)</a:t>
            </a:r>
          </a:p>
          <a:p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orang </a:t>
            </a:r>
            <a:r>
              <a:rPr lang="en-US" dirty="0" err="1"/>
              <a:t>indo</a:t>
            </a:r>
            <a:r>
              <a:rPr lang="en-US" dirty="0"/>
              <a:t> </a:t>
            </a:r>
            <a:r>
              <a:rPr lang="en-US" dirty="0" err="1"/>
              <a:t>disana</a:t>
            </a:r>
            <a:r>
              <a:rPr lang="en-US" dirty="0"/>
              <a:t> (recommended)</a:t>
            </a:r>
          </a:p>
          <a:p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disarankan</a:t>
            </a:r>
            <a:r>
              <a:rPr lang="en-US" dirty="0"/>
              <a:t> 6/7 orang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)</a:t>
            </a:r>
          </a:p>
          <a:p>
            <a:r>
              <a:rPr lang="en-US" dirty="0" err="1"/>
              <a:t>Supir</a:t>
            </a:r>
            <a:r>
              <a:rPr lang="en-US" dirty="0"/>
              <a:t> </a:t>
            </a:r>
            <a:r>
              <a:rPr lang="en-US" dirty="0" err="1"/>
              <a:t>bikin</a:t>
            </a:r>
            <a:r>
              <a:rPr lang="en-US" dirty="0"/>
              <a:t> SIM international di </a:t>
            </a:r>
            <a:r>
              <a:rPr lang="en-US" dirty="0" err="1"/>
              <a:t>korlantas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pancoran</a:t>
            </a:r>
            <a:endParaRPr lang="en-US" dirty="0"/>
          </a:p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,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punya</a:t>
            </a:r>
          </a:p>
          <a:p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36mil, </a:t>
            </a:r>
            <a:r>
              <a:rPr lang="en-US" dirty="0" err="1"/>
              <a:t>sekitar</a:t>
            </a:r>
            <a:r>
              <a:rPr lang="en-US" dirty="0"/>
              <a:t> 45-50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bawa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+1(386)316-3328 (om </a:t>
            </a:r>
            <a:r>
              <a:rPr lang="en-US" dirty="0" err="1"/>
              <a:t>sondy</a:t>
            </a:r>
            <a:r>
              <a:rPr lang="en-US" dirty="0"/>
              <a:t>,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+1(386)748-6696 (</a:t>
            </a:r>
            <a:r>
              <a:rPr lang="en-US" dirty="0" err="1"/>
              <a:t>mba</a:t>
            </a:r>
            <a:r>
              <a:rPr lang="en-US" dirty="0"/>
              <a:t> </a:t>
            </a:r>
            <a:r>
              <a:rPr lang="en-US" dirty="0" err="1"/>
              <a:t>intan</a:t>
            </a:r>
            <a:r>
              <a:rPr lang="en-US" dirty="0"/>
              <a:t>, </a:t>
            </a:r>
            <a:r>
              <a:rPr lang="en-US" dirty="0" err="1"/>
              <a:t>anaknya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6E2-FB71-4061-9359-4681202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ar parked in a parking lot&#10;&#10;Description automatically generated">
            <a:extLst>
              <a:ext uri="{FF2B5EF4-FFF2-40B4-BE49-F238E27FC236}">
                <a16:creationId xmlns:a16="http://schemas.microsoft.com/office/drawing/2014/main" id="{A0FEE35C-6956-43CB-B8C8-980023A3A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4" y="481473"/>
            <a:ext cx="9308756" cy="5895053"/>
          </a:xfrm>
        </p:spPr>
      </p:pic>
    </p:spTree>
    <p:extLst>
      <p:ext uri="{BB962C8B-B14F-4D97-AF65-F5344CB8AC3E}">
        <p14:creationId xmlns:p14="http://schemas.microsoft.com/office/powerpoint/2010/main" val="1809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1E8E-4270-415C-8468-445DE7C3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Pembelian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99D-F10D-4AE9-8825-19A4D953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Walmart, </a:t>
            </a:r>
            <a:r>
              <a:rPr lang="en-US" dirty="0" err="1"/>
              <a:t>publix</a:t>
            </a:r>
            <a:r>
              <a:rPr lang="en-US" dirty="0"/>
              <a:t>, toko2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 err="1"/>
              <a:t>Sedia</a:t>
            </a:r>
            <a:r>
              <a:rPr lang="en-US" dirty="0"/>
              <a:t> CC</a:t>
            </a:r>
          </a:p>
          <a:p>
            <a:r>
              <a:rPr lang="en-US" dirty="0" err="1"/>
              <a:t>Bawa</a:t>
            </a:r>
            <a:r>
              <a:rPr lang="en-US" dirty="0"/>
              <a:t> cash dollar (</a:t>
            </a:r>
            <a:r>
              <a:rPr lang="en-US" dirty="0" err="1"/>
              <a:t>tukar</a:t>
            </a:r>
            <a:r>
              <a:rPr lang="en-US" dirty="0"/>
              <a:t> di bank, </a:t>
            </a:r>
            <a:r>
              <a:rPr lang="en-US" dirty="0" err="1"/>
              <a:t>bandara</a:t>
            </a:r>
            <a:r>
              <a:rPr lang="en-US" dirty="0"/>
              <a:t> mahal)</a:t>
            </a:r>
          </a:p>
          <a:p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visa </a:t>
            </a:r>
            <a:r>
              <a:rPr lang="en-US" dirty="0" err="1"/>
              <a:t>dibatasi</a:t>
            </a:r>
            <a:r>
              <a:rPr lang="en-US" dirty="0"/>
              <a:t> 300 dollar per </a:t>
            </a:r>
            <a:r>
              <a:rPr lang="en-US" dirty="0" err="1"/>
              <a:t>hari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Roboboat </vt:lpstr>
      <vt:lpstr>Apa itu Roboboat  </vt:lpstr>
      <vt:lpstr>Pembahasan Teknis </vt:lpstr>
      <vt:lpstr>Babak dan strategi </vt:lpstr>
      <vt:lpstr>Documents</vt:lpstr>
      <vt:lpstr>Luggage</vt:lpstr>
      <vt:lpstr>Tempat tinggal </vt:lpstr>
      <vt:lpstr>PowerPoint Presentation</vt:lpstr>
      <vt:lpstr>Pembelian </vt:lpstr>
      <vt:lpstr>Pelatihan 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Roboboat</dc:title>
  <dc:creator>Fikih Muhamad</dc:creator>
  <cp:lastModifiedBy>Fikih Muhamad</cp:lastModifiedBy>
  <cp:revision>7</cp:revision>
  <dcterms:created xsi:type="dcterms:W3CDTF">2020-12-02T07:04:20Z</dcterms:created>
  <dcterms:modified xsi:type="dcterms:W3CDTF">2020-12-02T07:25:28Z</dcterms:modified>
</cp:coreProperties>
</file>