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Workspace adalah repository/folder yang dibuat dengan maksud sebagai tempat kegiatan yang terkait dengan ROS berjalan. Semua kegiatan ROS harus berada dalam satu workspace.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catkin_create_pkg &lt;nama package&gt; &lt;depedency1&gt; &lt;depedency2&gt; &lt;depedency3&gt;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78320" y="2194560"/>
            <a:ext cx="8090280" cy="16131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cd tutorial_ros/src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catkin_create_pkg tutorial_ai std_msgs roscpp rospy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cd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Tampilan compile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173700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Istilah dalam ROS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istilah yang harus diketahui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node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merupakan codingan yang dijalankan. Dalam tutorial ini nodenya ada 2 yaitu talker dan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topic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merupakan topik yang dijadikan jalur pesan. Dalam tutorial ini topiknya adalah “chatter”. Topik antar node harus sama jika ingin berkomunikasi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message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pesan yang digunakan pada topik. Dalam tutorial ini menggunakan std_msgs/String berisi “hello world”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publisher and subscriber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masuk kedalam folder src pada package yang sudah dibuat dan buat source code bernama talker.cpp dan listener.cpp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48640" y="3840480"/>
            <a:ext cx="6399720" cy="1736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tutorial_ros/src/tutorial_ai/src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geany talker.cpp listener.cpp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Pada talker.cpp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"ros/ros.h"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"std_msgs/String.h"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**argv){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ros::init(argc, argv, "talker");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ros::NodeHandle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ros::Publisher chatter_pub = n.advertise&lt;std_msgs::String&gt;("chatter", 1000);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ros::Rate loop_rate(10);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count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(ros::ok()){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std_msgs::String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std::stringstream ss;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 &lt;&lt; "hello world " &lt;&lt; count;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msg.data = ss.str();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ROS_INFO("%s", msg.data.c_str());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chatter_pub.publish(msg);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ros::spinOnce();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loop_rate.sleep();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++count;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Pada listener.cpp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"ros/ros.h"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"std_msgs/String.h"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chatterCallback(const std_msgs::String::ConstPtr&amp;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ROS_INFO("I heard: [%s]", msg-&gt;data.c_str());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**argv)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ros::init(argc, argv, "listener");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ros::NodeHandle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ros::Subscriber sub = n.subscribe("chatter", 1000, chatterCallback);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ros::spin();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Memberitahu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kemudian buka file Cmakelists.txt pada /&lt;package&gt;/src/Cmakelists.txt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005840" y="3657600"/>
            <a:ext cx="4570920" cy="9133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geany CMakeLists.txt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Tampilan Cmakelist.txt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9960" y="155412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Isi line pada Cmakelist.txt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ada bagian diatas tulisan [INSTALL], isi codingan berikut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48640" y="3291840"/>
            <a:ext cx="7039800" cy="25862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add_executable(talker src/talker.cpp)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target_link_libraries(talker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add_executable(listener src/listener.cpp)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target_link_libraries(listener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 Cmakelist.txt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146304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 membuat workspace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&lt;nama workspace&gt;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640080" y="2651760"/>
            <a:ext cx="3565080" cy="25592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tutorial_ros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tutorial_ros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src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kembali pada workspace dan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40080" y="2834640"/>
            <a:ext cx="7039800" cy="13705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~/tutorial_ros/src/tutorial_ai$ cd ../..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~/tutorial_ros$ 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Tampilan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path: /home/mfikih15/tutorial_ros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 space: /home/mfikih15/tutorial_ros/src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 space: /home/mfikih15/tutorial_ros/build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 space: /home/mfikih15/tutorial_ros/devel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space: /home/mfikih15/tutorial_ros/install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####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#### Running command: "make cmake_check_build_system" in "/home/mfikih15/tutorial_ros/build"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####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CATKIN_DEVEL_PREFIX: /home/mfikih15/tutorial_ros/devel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CMAKE_PREFIX_PATH: /home/mfikih15/tutorial_ros/devel;/opt/ros/kinetic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This workspace overlays: /home/mfikih15/tutorial_ros/devel;/opt/ros/kinetic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PYTHON_EXECUTABLE: /usr/bin/python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Debian Python package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empy: /usr/bin/empy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CATKIN_ENABLE_TESTING: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Call enable_testing()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CATKIN_TEST_RESULTS_DIR: /home/mfikih15/tutorial_ros/build/test_results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Found gmock sources under '/usr/src/gmock': gmock will be built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Found gtest sources under '/usr/src/gmock': gtests will be built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Using Python nosetests: /usr/bin/nosetests-2.7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catkin 0.7.11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BUILD_SHARED_LIBS is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~~~~~~~~~~~~~~~~~~~~~~~~~~~~~~~~~~~~~~~~~~~~~~~~~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~~  traversing 1 packages in topological order: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~~  - tutorial_ai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~~~~~~~~~~~~~~~~~~~~~~~~~~~~~~~~~~~~~~~~~~~~~~~~~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+++ processing catkin package: 'tutorial_ai'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==&gt; add_subdirectory(tutorial_ai)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Configuring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Generating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Build files have been written to: /home/mfikih15/tutorial_ros/build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####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#### Running command: "make -j8 -l8" in "/home/mfikih15/tutorial_ros/build"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####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[100%] Built target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[100%] Built target talker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roscore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untuk menjalankannya, kembali ke home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04000" y="2468880"/>
            <a:ext cx="2055240" cy="1096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773440" y="2405880"/>
            <a:ext cx="7101000" cy="39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Runing talker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buka terminal baru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masukkan perintah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rosrun &lt;nama package&gt; &lt;nama node&gt;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04000" y="3200400"/>
            <a:ext cx="2742120" cy="4561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rosrun tutorial_ai talker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358440" y="3180600"/>
            <a:ext cx="6698880" cy="376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buka terminal baru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04000" y="2286000"/>
            <a:ext cx="4296600" cy="7304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rosrun tutorial_ai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468880" y="3171960"/>
            <a:ext cx="7528320" cy="42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Penjelasan Codingan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pada 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add_executable(&lt;nama node&gt; &lt;lokasi codingan&gt;)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target_link_libraries(&lt;nama node&gt; $&lt;{&lt;compiler&gt;})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nama node sebaiknya dibuat sama dengan nama kodingan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280160" y="2743200"/>
            <a:ext cx="7954200" cy="109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add_executable(talker src/talker.cpp)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target_link_libraries(talker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Talker.cpp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737360"/>
            <a:ext cx="2468520" cy="730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504000" y="3840480"/>
            <a:ext cx="2604600" cy="639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548640" y="5120640"/>
            <a:ext cx="621756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457200" y="6100200"/>
            <a:ext cx="7863480" cy="300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"ros/ros.h"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"std_msgs/String.h"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ini adalah preprocessor, selalu gunakan ros/ros.h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std_msgs/String.h adalah standar message yang disediakan oleh ros untuk mengirim data berupa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include &lt;sstream&gt; untuk memasukkan string kedalam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**argv){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ros::init(argc, argv, "talker");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ros::NodeHandle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menginisialisasi codingan sebagai bagian dari ROS dan membuat node handle bernama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ros::Publisher chatter_pub = n.advertise&lt;std_msgs::String&gt;("chatter", 1000);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publisher dengan nama chatter_pub, node handle n, message, topic, data antrian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ros::Publisher &lt;nama publisher&gt; = &lt;node handle&gt;.advertise&lt;&lt;message&gt;&gt;(&lt;topic&gt;,&lt;data antrian&gt;)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Talker.cpp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37360"/>
            <a:ext cx="2146680" cy="181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504000" y="2377440"/>
            <a:ext cx="1872360" cy="181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457200" y="2926080"/>
            <a:ext cx="237636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504000" y="3841560"/>
            <a:ext cx="205524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549720" y="4846320"/>
            <a:ext cx="164484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596520" y="5578920"/>
            <a:ext cx="232956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>
            <a:off x="549720" y="6401880"/>
            <a:ext cx="2102040" cy="181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ros::Rate loop_rate(10);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memberi delay pada program, 10 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(ros::ok()){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bernilai true saat ros berjalan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std_msgs::String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objek bernama msg, isi defaultnya “data”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std::stringstream ss;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 &lt;&lt; "hello world " &lt;&lt; count;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objek bernama ss dengan isi hello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msg.data = ss.str();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mengisi member data pada msg dengan isi pada 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ROS_INFO("%s", msg.data.c_str());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fungsinya mirip seperti printf()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chatter_pub.publish(msg);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mempublish objek msg menggunkan publisher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Talker.cpp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48640" y="1645920"/>
            <a:ext cx="2833560" cy="547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548640" y="2926080"/>
            <a:ext cx="2925000" cy="547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504000" y="4114800"/>
            <a:ext cx="1872360" cy="228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ros::spinOnce();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menjalankan ros sebanyak satu kali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loop_rate.sleep();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menjalakan delay yang sudah dibuat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++count;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Listener.cpp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737360"/>
            <a:ext cx="4114440" cy="82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504000" y="3474720"/>
            <a:ext cx="8731080" cy="1004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"ros/ros.h"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"std_msgs/String.h"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sama seperti pada talker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chatterCallback(const std_msgs::String::ConstPtr&amp;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ROS_INFO("I heard: [%s]", msg-&gt;data.c_str());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 yang diberikan oleh subscriber jika dia menerima topik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chatterCallback(const &lt;message&gt;ConstPtr&amp; &lt;objek message&gt;)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responnya berupa tulisan pada terminal: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heard: hello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Gambar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" y="173700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Listener.cpp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2786760" cy="1155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548640" y="3384000"/>
            <a:ext cx="6217560" cy="364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504000" y="5029200"/>
            <a:ext cx="146196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**argv)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ros::init(argc, argv, "listener");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ros::NodeHandle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sama seperti pada talker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ros::Subscriber sub = n.subscribe("chatter", 1000, chatterCallback);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subscriber dimana jika dia menerima topik yang sama maka akan menjalankan chatterCallback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ros:Subscriber &lt;nama subscriver&gt; = &lt;node handle&gt;.subscriber(&lt;topic&gt;,&lt;data antrian&gt;,&lt;nama callback&gt;)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ros::spin();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menjalankan node sampai node dimatikan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Lokasi Workspace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berikutnya memberitahukan bahwa kita memiliki workspace didalam ubuntu kita, caranya dengan membuka 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;membukanya bisa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menggunakan geany atau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gedit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48640" y="3566160"/>
            <a:ext cx="3656520" cy="547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geany ~/.bashrc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Tampilan 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9960" y="173700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Memberitahu lokasi ros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Tambahkan source ini di line paling bawah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04000" y="3108960"/>
            <a:ext cx="7131240" cy="639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source ~/tutorial_ros/devel/setup.bash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Isi line 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21240" y="164556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Restart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Yang paling terakhir adalah me-restart terminal, dan workspace sudah berhasil dibuat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ROS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adalah bagian dari Workspace dimana codingan akan dijalankan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2018-07-19T04:18:37Z</dcterms:created>
  <dc:creator/>
  <dc:description/>
  <dc:language>en-US</dc:language>
  <cp:lastModifiedBy/>
  <dcterms:modified xsi:type="dcterms:W3CDTF">2018-07-25T17:08:35Z</dcterms:modified>
  <cp:revision>7</cp:revision>
  <dc:subject/>
  <dc:title/>
</cp:coreProperties>
</file>