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pub and sub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Terlebih dahulu membuat workspace dan package seperti pada tutorial sebelumnya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Membuat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4297680"/>
            <a:ext cx="5211720" cy="109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Buat source code pada folder src pada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masuk kedalam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src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geany first.cpp second.cpp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Pada first.cpp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89640" y="1283400"/>
            <a:ext cx="8154000" cy="50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&lt;ros/ros.h&gt;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&lt;iostream&gt;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&lt;std_msgs/Int16.h&gt;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&lt;std_msgs/Float32.h&gt;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namespace std;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one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 phi;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std_msgs::Int16 num;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number_cb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(const std_msgs::Float32&amp; number);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main(int argc, char **argv)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ros::init(argc, argv, "node_controller");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ros::NodeHandle nh;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ros::Publisher pub_number = nh.advertise&lt;std_msgs::Int16&gt;("int", 1, true);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ros::Subscriber sub_number = nh.subscribe("float", 1, number_cb);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while(ros::ok()){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ros::spinOnce();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num.data = one;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pub_number.publish(num);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cout&lt;&lt;"[first] I publish number "&lt;&lt;one&lt;&lt;endl;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cout&lt;&lt;"[first] I subscribe number "&lt;&lt;phi&lt;&lt;endl;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sleep(2);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number_cb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(const std_msgs::Float32&amp; number){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 = number.data;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Pada second.cpp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81200" y="1283400"/>
            <a:ext cx="8597520" cy="59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&lt;ros/ros.h&gt;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&lt;iostream&gt;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&lt;stdio.h&gt;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&lt;std_msgs/Int16.h&gt;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&lt;std_msgs/Float32.h&gt;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namespace std;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one;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 phi = 3.14;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std_msgs::Float32 num;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number_cb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(const std_msgs::Int16&amp; number);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main(int argc, char **argv)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ros::init(argc, argv, "node_controller");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ros::NodeHandle nh;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ros::Publisher pub_number = nh.advertise&lt;std_msgs::Float32&gt;("float", 1, true);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ros::Subscriber sub_number = nh.subscribe("int", 1, number_cb);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while(ros::ok()){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ros::spinOnce();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num.data = phi;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pub_number.publish(num);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cout&lt;&lt;"[second] I publish number "&lt;&lt;phi&lt;&lt;endl;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cout&lt;&lt;"[second] I subscribe number "&lt;&lt;one&lt;&lt;endl;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sleep(2);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number_cb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(const std_msgs::Int16&amp; number){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= number.data;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Pada CMakeList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429280" y="2247480"/>
            <a:ext cx="530100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add_executable(first src/first.cpp)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target_link_libraries(first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add_executable(second src/second.cpp)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target_link_libraries(second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Membuat launch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097280" y="2286000"/>
            <a:ext cx="210276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1018800" y="2196360"/>
            <a:ext cx="812196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 launch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Geany test.launch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&lt;launch&gt;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&lt;node name="first" pkg="tutorial_ai" output="screen" type="first" 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&lt;node name="second" pkg="tutorial_ai" output="screen" type="second" 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&lt;/launch&gt;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14400" y="1769040"/>
            <a:ext cx="2651400" cy="1156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822960" y="4114800"/>
            <a:ext cx="594324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../../..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roslaunch tutorial_ai test.launch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2018-07-25T17:10:40Z</dcterms:created>
  <dc:creator/>
  <dc:description/>
  <dc:language>en-US</dc:language>
  <cp:lastModifiedBy/>
  <dcterms:modified xsi:type="dcterms:W3CDTF">2018-07-25T17:32:01Z</dcterms:modified>
  <cp:revision>2</cp:revision>
  <dc:subject/>
  <dc:title/>
</cp:coreProperties>
</file>