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pub and sub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Terlebih dahulu membuat workspace dan package seperti pada tutorial sebelumnya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source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822960" y="4297680"/>
            <a:ext cx="5211000" cy="10962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Buat source code pada folder src pada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masuk kedalam package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src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geany first.cpp second.cpp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first.cpp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989640" y="1283400"/>
            <a:ext cx="815328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&lt;ros/ros.h&gt;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&lt;stdio.h&gt;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&lt;std_msgs/Int16.h&gt;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&lt;std_msgs/Float32.h&gt;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one = 1;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 phi;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std_msgs::Int16 num;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number_cb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(const std_msgs::Float32&amp; number);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"node_controller");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nh;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ros::Publisher pub_number = nh.advertise&lt;std_msgs::Int16&gt;("int", 1, true);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ros::Subscriber sub_number = nh.subscribe("float", 1, number_cb);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num.data = one;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pub_number.publish(num);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cout&lt;&lt;"[first] I publish number "&lt;&lt;one&lt;&lt;endl;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cout&lt;&lt;"[first] I subscribe number "&lt;&lt;phi&lt;&lt;endl;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sleep(2);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number_cb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(const std_msgs::Float32&amp; number){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phi = number.data;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second.cpp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81200" y="1283400"/>
            <a:ext cx="8596800" cy="59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&lt;ros/ros.h&gt;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&lt;iostream&gt;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&lt;stdio.h&gt;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&lt;std_msgs/Int16.h&gt;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#include &lt;std_msgs/Float32.h&gt;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using namespace std;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one;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float phi = 3.14;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std_msgs::Float32 num;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number_cb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(const std_msgs::Int16&amp; number);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 main(int argc, char **argv)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ros::init(argc, argv, "node_controller");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ros::NodeHandle nh;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ros::Publisher pub_number = nh.advertise&lt;std_msgs::Float32&gt;("float", 1, true);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ros::Subscriber sub_number = nh.subscribe("int", 1, number_cb);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while(ros::ok()){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ros::spinOnce();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num.data = phi;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pub_number.publish(num);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cout&lt;&lt;"[second] I publish number "&lt;&lt;phi&lt;&lt;endl;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cout&lt;&lt;"[second] I subscribe number "&lt;&lt;one&lt;&lt;endl;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sleep(2);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void number_cb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(const std_msgs::Int16&amp; number){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 = number.data;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0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Pada CMakeList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2429280" y="2247480"/>
            <a:ext cx="5300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add_executable(first src/first.cpp)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target_link_libraries(first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add_executable(second src/second.cpp)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target_link_libraries(second ${catkin_LIBRARIES})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Membuat launch file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1097280" y="3109680"/>
            <a:ext cx="2102040" cy="730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"/>
          <p:cNvSpPr/>
          <p:nvPr/>
        </p:nvSpPr>
        <p:spPr>
          <a:xfrm>
            <a:off x="1005840" y="4663440"/>
            <a:ext cx="8124840" cy="1737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4"/>
          <p:cNvSpPr/>
          <p:nvPr/>
        </p:nvSpPr>
        <p:spPr>
          <a:xfrm>
            <a:off x="1018800" y="2196360"/>
            <a:ext cx="8121240" cy="26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Launch file digunakan untuk menjalankan beberapa node secara bersamaan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Mkdir 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Geany test.launch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Tambahkan codingan berikut ke test.launch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&lt;node name="first" pkg="tutorial_ai" output="screen" type="first"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&lt;node name="second" pkg="tutorial_ai" output="screen" type="second" /&gt;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&lt;/launch&gt;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Lokasi directory 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60920" y="1736640"/>
            <a:ext cx="1008000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914400" y="1769040"/>
            <a:ext cx="2650680" cy="1155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822960" y="4572000"/>
            <a:ext cx="5942520" cy="7304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Cd ../../..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catkin_make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kemudian jalankan launch dengan perintah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roslaunch tutorial_ai test.launch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roslaunch &lt;nama package&gt; &lt;nama launch&gt;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0" y="1188000"/>
            <a:ext cx="10080000" cy="566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2018-07-25T17:10:40Z</dcterms:created>
  <dc:creator/>
  <dc:description/>
  <dc:language>en-US</dc:language>
  <cp:lastModifiedBy/>
  <dcterms:modified xsi:type="dcterms:W3CDTF">2018-07-26T14:57:55Z</dcterms:modified>
  <cp:revision>4</cp:revision>
  <dc:subject/>
  <dc:title/>
</cp:coreProperties>
</file>