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DB2E9F5-39EE-4B80-933E-1486794F15F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WORKSPACE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Workspace adalah repository/folder yang dibuat dengan maksud sebagai tempat kegiatan yang terkait dengan ROS berjalan. Semua kegiatan ROS harus berada dalam satu workspace.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Membuat package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catkin_create_pkg &lt;nama package&gt; &lt;depedency1&gt; &lt;depedency2&gt; &lt;depedency3&gt;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778320" y="2194560"/>
            <a:ext cx="8091360" cy="16142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cd tutorial_ros/src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catkin_create_pkg tutorial_ai std_msgs roscpp rospy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cd 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Tampilan compile package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60" y="173700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Istilah dalam ROS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istilah yang harus diketahui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node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merupakan codingan yang dijalankan. Dalam tutorial ini nodenya ada 2 yaitu talker dan listener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topic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merupakan topik yang dijadikan jalur pesan. Dalam tutorial ini topiknya adalah “chatter”. Topik antar node harus sama jika ingin berkomunikasi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message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pesan yang digunakan pada topik. Dalam tutorial ini menggunakan std_msgs/String berisi “hello world”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publisher and subscriber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masuk kedalam folder src pada package yang sudah dibuat dan buat source code bernama talker.cpp dan listener.cpp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548640" y="3840480"/>
            <a:ext cx="6400800" cy="17373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tutorial_ros/src/tutorial_ai/src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geany talker.cpp listener.cpp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Pada talker.cpp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"ros/ros.h"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"std_msgs/String.h"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&lt;sstream&gt;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main(int argc, char **argv){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ros::init(argc, argv, "talker");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ros::NodeHandle n;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ros::Publisher chatter_pub = n.advertise&lt;std_msgs::String&gt;("chatter", 1000);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ros::Rate loop_rate(10);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count = 0;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(ros::ok()){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std_msgs::String msg;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std::stringstream ss;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 &lt;&lt; "hello world " &lt;&lt; count;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msg.data = ss.str();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ROS_INFO("%s", msg.data.c_str());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chatter_pub.publish(msg);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ros::spinOnce();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loop_rate.sleep();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++count;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Pada listener.cpp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"ros/ros.h"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"std_msgs/String.h"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chatterCallback(const std_msgs::String::ConstPtr&amp; msg){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ROS_INFO("I heard: [%s]", msg-&gt;data.c_str());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main(int argc, char **argv)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ros::init(argc, argv, "listener");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ros::NodeHandle n;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ros::Subscriber sub = n.subscribe("chatter", 1000, chatterCallback);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ros::spin();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Memberitahu package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kemudian buka file Cmakelists.txt pada /&lt;package&gt;/src/Cmakelists.txt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05840" y="3657600"/>
            <a:ext cx="4572000" cy="9144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geany CMakeLists.txt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Tampilan Cmakelist.txt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9960" y="155412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Isi line pada Cmakelist.txt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 bagian diatas tulisan [INSTALL], isi codingan berikut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48640" y="3291840"/>
            <a:ext cx="7040880" cy="25873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add_executable(talker src/talker.cpp)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target_link_libraries(talker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add_executable(listener src/listener.cpp)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target_link_libraries(listener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 Cmakelist.txt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146304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 membuat workspace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 &lt;nama workspace&gt;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40080" y="2651760"/>
            <a:ext cx="3566160" cy="25603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 tutorial_ros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tutorial_ros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 src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kembali pada workspace dan compile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40080" y="2834640"/>
            <a:ext cx="7040880" cy="13716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~/tutorial_ros/src/tutorial_ai$ cd ../..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~/tutorial_ros$ 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Tampilan Compile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path: /home/mfikih15/tutorial_ros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space: /home/mfikih15/tutorial_ros/src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space: /home/mfikih15/tutorial_ros/build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 space: /home/mfikih15/tutorial_ros/devel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space: /home/mfikih15/tutorial_ros/install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####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#### Running command: "make cmake_check_build_system" in "/home/mfikih15/tutorial_ros/build"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####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Using CATKIN_DEVEL_PREFIX: /home/mfikih15/tutorial_ros/devel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Using CMAKE_PREFIX_PATH: /home/mfikih15/tutorial_ros/devel;/opt/ros/kinetic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This workspace overlays: /home/mfikih15/tutorial_ros/devel;/opt/ros/kinetic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Using PYTHON_EXECUTABLE: /usr/bin/python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Using Debian Python package layout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Using empy: /usr/bin/empy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Using CATKIN_ENABLE_TESTING: 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Call enable_testing()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Using CATKIN_TEST_RESULTS_DIR: /home/mfikih15/tutorial_ros/build/test_results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Found gmock sources under '/usr/src/gmock': gmock will be built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Found gtest sources under '/usr/src/gmock': gtests will be built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Using Python nosetests: /usr/bin/nosetests-2.7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catkin 0.7.11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BUILD_SHARED_LIBS is 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~~~~~~~~~~~~~~~~~~~~~~~~~~~~~~~~~~~~~~~~~~~~~~~~~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~~  traversing 1 packages in topological order: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~~  - tutorial_ai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~~~~~~~~~~~~~~~~~~~~~~~~~~~~~~~~~~~~~~~~~~~~~~~~~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+++ processing catkin package: 'tutorial_ai'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==&gt; add_subdirectory(tutorial_ai)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Configuring done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Generating done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 Build files have been written to: /home/mfikih15/tutorial_ros/build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####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#### Running command: "make -j8 -l8" in "/home/mfikih15/tutorial_ros/build"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####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[100%] Built target listener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[100%] Built target talker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 roscore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untuk menjalankannya, kembali ke home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04000" y="2468880"/>
            <a:ext cx="2056320" cy="10972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773440" y="2405880"/>
            <a:ext cx="7102080" cy="39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Runing talker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buka terminal baru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masukkan perintah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rosrun &lt;nama package&gt; &lt;nama node&gt;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04000" y="3200400"/>
            <a:ext cx="2743200" cy="4572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rosrun tutorial_ai talker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358440" y="3180600"/>
            <a:ext cx="6699960" cy="376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 Listener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buka terminal baru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04000" y="2286000"/>
            <a:ext cx="4297680" cy="7315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rosrun tutorial_ai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468880" y="3171960"/>
            <a:ext cx="7529400" cy="42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Penjelasan Codingan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pada Cmakelists.txt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add_executable(&lt;nama node&gt; &lt;lokasi codingan&gt;)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target_link_libraries(&lt;nama node&gt; $&lt;{&lt;compiler&gt;})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nama node sebaiknya dibuat sama dengan nama kodingan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280160" y="2743200"/>
            <a:ext cx="7955280" cy="109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add_executable(talker src/talker.cpp)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target_link_libraries(talker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Talker.cpp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737360"/>
            <a:ext cx="219456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504000" y="3840480"/>
            <a:ext cx="205632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548640" y="5120640"/>
            <a:ext cx="51206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>
            <a:off x="504000" y="5852160"/>
            <a:ext cx="6445440" cy="301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"ros/ros.h"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"std_msgs/String.h"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&lt;sstream&gt;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ini adalah preprocessor, selalu gunakan ros/ros.h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std_msgs/String.h adalah standar message yang disediakan oleh ros untuk mengirim data berupa string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include &lt;sstream&gt; untuk memasukkan string kedalam message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main(int argc, char **argv){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ros::init(argc, argv, "talker");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ros::NodeHandle n;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menginisialisasi codingan sebagai bagian dari ROS dan membuat node handle bernama 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ros::Publisher chatter_pub = n.advertise&lt;std_msgs::String&gt;("chatter", 1000);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membuat publisher dengan nama chatter_pub, node handle n, message, topic, data antrian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ros::Publisher &lt;nama publisher&gt; = &lt;node handle&gt;.advertise&lt;&lt;message&gt;&gt;(&lt;topic&gt;,&lt;data antrian&gt;)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Talker.cpp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37360"/>
            <a:ext cx="2147760" cy="18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504000" y="2377440"/>
            <a:ext cx="1873440" cy="18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457200" y="2926080"/>
            <a:ext cx="23774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>
            <a:off x="504000" y="3566160"/>
            <a:ext cx="205632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548640" y="4389120"/>
            <a:ext cx="16459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504000" y="5029200"/>
            <a:ext cx="23306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"/>
          <p:cNvSpPr/>
          <p:nvPr/>
        </p:nvSpPr>
        <p:spPr>
          <a:xfrm>
            <a:off x="548640" y="5760720"/>
            <a:ext cx="2103120" cy="18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ros::Rate loop_rate(10);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memberi delay pada program, 10 Hz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(ros::ok()){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bernilai true saat ros berjalan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std_msgs::String msg;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membuat objek bernama msg, isi defaultnya “data”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std::stringstream ss;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 &lt;&lt; "hello world " &lt;&lt; count;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membuat objek bernama ss dengan isi hello world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msg.data = ss.str();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mengisi member data pada msg dengan isi pada 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ROS_INFO("%s", msg.data.c_str());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fungsinya mirip seperti printf()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chatter_pub.publish(msg);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mempublish objek msg menggunkan publisher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Talker.cpp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48640" y="1645920"/>
            <a:ext cx="28346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548640" y="2926080"/>
            <a:ext cx="292608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504000" y="4114800"/>
            <a:ext cx="1873440" cy="228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ros::spinOnce();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menjalankan node sebanyak satu kali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loop_rate.sleep();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menjalakan delay yang sudah dibuat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++count;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Listener.cpp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737360"/>
            <a:ext cx="301752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504000" y="3474720"/>
            <a:ext cx="626256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"ros/ros.h"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"std_msgs/String.h"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sama seperti pada talker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chatterCallback(const std_msgs::String::ConstPtr&amp; msg){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ROS_INFO("I heard: [%s]", msg-&gt;data.c_str());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 yang diberikan oleh subscriber jika dia menerima topik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chatterCallback(const &lt;message&gt;ConstPtr&amp; &lt;objek message&gt;)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responnya berupa tulisan pada terminal: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heard: hello world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Gambar Compile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" y="173700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Listener.cpp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2787840" cy="11570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504000" y="3749040"/>
            <a:ext cx="59882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457200" y="4937760"/>
            <a:ext cx="14630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main(int argc, char **argv)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ros::init(argc, argv, "listener");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ros::NodeHandle n;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sama seperti pada talker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ros::Subscriber sub = n.subscribe("chatter", 1000, chatterCallback);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membuat subscriber dimana jika dia menerima topik yang sama maka akan menjalankan chatterCallback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ros:Subscriber &lt;nama subscriver&gt; = &lt;node handle&gt;.subscriber(&lt;topic&gt;,&lt;data antrian&gt;,&lt;nama callback&gt;)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ros::spin();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menjalankan node sampai node dimatikan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Lokasi Workspace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berikutnya memberitahukan bahwa kita memiliki workspace didalam ubuntu kita, caranya dengan membuka bashrc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;membukanya bisa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menggunakan geany atau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gedit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548640" y="3566160"/>
            <a:ext cx="3657600" cy="548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geany ~/.bashrc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Tampilan bashrc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9960" y="173700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Memberitahu lokasi ros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Tambahkan source ini di line paling bawah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04000" y="3108960"/>
            <a:ext cx="7132320" cy="6400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source ~/tutorial_ros/devel/setup.bash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Isi line bashrc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-21240" y="164556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Restart terminal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Yang paling terakhir adalah me-restart terminal, dan workspace sudah berhasil dibuat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 ROS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 adalah bagian dari Workspace dimana codingan akan dijalankan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2018-07-19T04:18:37Z</dcterms:created>
  <dc:creator/>
  <dc:description/>
  <dc:language>en-US</dc:language>
  <cp:lastModifiedBy/>
  <dcterms:modified xsi:type="dcterms:W3CDTF">2018-07-18T22:14:13Z</dcterms:modified>
  <cp:revision>4</cp:revision>
  <dc:subject/>
  <dc:title/>
</cp:coreProperties>
</file>