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C5AC59C8-42B7-4C2A-B684-D9A0EB5BDF0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PX4/Firmware.git" TargetMode="External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hub.com/lp02781/drone_simulation.git" TargetMode="External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Gazebo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Gazebo adalah software simulasi 3D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Sudah terinstall saat menginstall linux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~$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 gazebo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4001760" y="2651760"/>
            <a:ext cx="4776480" cy="268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Mavros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Mavros adalah mavlink (protocol komunikasi pixhawk dengan PC) di ros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~$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 sudo apt-get install ros-kinetic-mavros ros-kinetic-mavros-extras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~$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 wget https://raw.githubusercontent.com/mavlink/mavros/master/mavros/scripts/install_geographiclib_datasets.sh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~$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  <a:ea typeface="Noto Sans CJK SC"/>
              </a:rPr>
              <a:t> sudo chmod +x 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./install_geographiclib_datasets.sh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~$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 sudo ./install_geographiclib_datasets.sh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jika sudah terinstall jalankan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~$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 roslaunch mavros apm.launch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ref : https://github.com/mavlink/mavros/blob/master/mavros/README.md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PX4 Firmware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~$ 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git clone 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  <a:hlinkClick r:id="rId1"/>
              </a:rPr>
              <a:t>https://github.com/PX4/Firmware.git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~$ 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cd Firmware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~/Firmware $ 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make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jalankan wahana (case drone)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~/Firmware $ 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make px4_sitl gazebo_solo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gazebo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363320" y="984240"/>
            <a:ext cx="7368840" cy="488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Cara menjalankan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Terminal 1, buka gazebo px4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~$ cd Firmware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~/Firmware $ 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make px4_sitl gazebo_solo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Cara menjalankan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29560" y="13752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Terminal 2, jalankan mavros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~$ 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roslaunch mavros px4.launch fcu_url:="udp://:14540@127.0.0.1:14557"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Cara menjalankan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Terminal 3, copy program gw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~$ 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git clone 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  <a:hlinkClick r:id="rId1"/>
              </a:rPr>
              <a:t>https://github.com/lp02781/drone_simulation.git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~$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 rm -rf build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~$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 catkin_make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~$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 source devel/setup.bash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~$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 roslaunch lucu complete.launch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tekan “p” untuk take off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tekan “q” untuk data altitude dan compass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2020-06-01T02:11:59Z</dcterms:created>
  <dc:creator/>
  <dc:description/>
  <dc:language>en-US</dc:language>
  <cp:lastModifiedBy/>
  <dcterms:modified xsi:type="dcterms:W3CDTF">2020-06-01T02:28:38Z</dcterms:modified>
  <cp:revision>4</cp:revision>
  <dc:subject/>
  <dc:title/>
</cp:coreProperties>
</file>