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PX4/Firmware.git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14540@127.0.0.1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lp02781/drone_simulation.git" TargetMode="External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iki.ros.org/sensor_msgs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Gazebo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Gazebo adalah software simulasi 3D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Sudah terinstall saat menginstall linux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gazebo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001760" y="2651760"/>
            <a:ext cx="4776120" cy="268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Mavros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Mavros adalah mavlink (protocol komunikasi pixhawk dengan PC) di ros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sudo apt-get install ros-kinetic-mavros ros-kinetic-mavros-extras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wget https://raw.githubusercontent.com/mavlink/mavros/master/mavros/scripts/install_geographiclib_datasets.sh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Noto Sans CJK SC"/>
              </a:rPr>
              <a:t> sudo chmod +x ./install_geographiclib_datasets.sh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Noto Sans CJK SC"/>
              </a:rPr>
              <a:t> sudo ./install_geographiclib_datasets.sh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jika sudah terinstall jalankan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Noto Sans CJK SC"/>
              </a:rPr>
              <a:t> roslaunch mavros apm.launch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ref : https://github.com/mavlink/mavros/blob/master/mavros/README.md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PX4 Firmware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https://github.com/PX4/Firmware.git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cd Firmware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~/Firmware $ make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jalankan wahana (case drone)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~/Firmware $ make px4_sitl gazebo_solo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gazebo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363320" y="984240"/>
            <a:ext cx="7368480" cy="48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Cara menjalankan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Terminal 1, buka gazebo px4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~$ cd Firmware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~/Firmware 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make px4_sitl gazebo_solo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Cara menjalankan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29560" y="13752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Terminal 2, jalankan mavros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roslaunch mavros px4.launch fcu_url:="udp://: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hlinkClick r:id="rId1"/>
              </a:rPr>
              <a:t>14540@127.0.0.1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:14557"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ref : https://dev.px4.io/v1.9.0/en/simulation/ros_interface.html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Cara menjalankan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Terminal 3, copy program gw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https://github.com/lp02781/drone_simulation.git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rm -rf build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catkin_make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source devel/setup.bash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</a:rPr>
              <a:t> roslaunch lucu complete.launch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tekan “p” untuk take off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tekan “q” untuk data altitude dan compass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993960" y="1554480"/>
            <a:ext cx="758268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Cek messages dan topic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Buka terminal baru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~$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 rostopic echo &lt;topic&gt;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Ref message: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Mavros_msgs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: http://wiki.ros.org/mavros_msgs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std_msgs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: http://wiki.ros.org/std_msgs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sensor_msgs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: </a:t>
            </a:r>
            <a:r>
              <a:rPr b="0" lang="en-US" sz="1800" spc="-1" strike="noStrike">
                <a:latin typeface="Arial"/>
                <a:hlinkClick r:id="rId1"/>
              </a:rPr>
              <a:t>https://wiki.ros.org/sensor_msgs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Custom messages : http://wiki.ros.org/ROS/Tutorials/CreatingMsgAndSrv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2020-06-01T02:11:59Z</dcterms:created>
  <dc:creator/>
  <dc:description/>
  <dc:language>en-US</dc:language>
  <cp:lastModifiedBy/>
  <dcterms:modified xsi:type="dcterms:W3CDTF">2020-06-01T02:34:54Z</dcterms:modified>
  <cp:revision>6</cp:revision>
  <dc:subject/>
  <dc:title/>
</cp:coreProperties>
</file>