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40" d="100"/>
          <a:sy n="40" d="100"/>
        </p:scale>
        <p:origin x="-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B5D1FB4-411E-4227-AE53-95B9991CFB9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69DA748-BC51-46D4-A981-75BF6929D42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02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1FB4-411E-4227-AE53-95B9991CFB9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DA748-BC51-46D4-A981-75BF6929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4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1FB4-411E-4227-AE53-95B9991CFB9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DA748-BC51-46D4-A981-75BF6929D42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465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1FB4-411E-4227-AE53-95B9991CFB9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DA748-BC51-46D4-A981-75BF6929D42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800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1FB4-411E-4227-AE53-95B9991CFB9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DA748-BC51-46D4-A981-75BF6929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59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1FB4-411E-4227-AE53-95B9991CFB9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DA748-BC51-46D4-A981-75BF6929D42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316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1FB4-411E-4227-AE53-95B9991CFB9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DA748-BC51-46D4-A981-75BF6929D42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481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1FB4-411E-4227-AE53-95B9991CFB9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DA748-BC51-46D4-A981-75BF6929D42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842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1FB4-411E-4227-AE53-95B9991CFB9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DA748-BC51-46D4-A981-75BF6929D42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91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1FB4-411E-4227-AE53-95B9991CFB9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DA748-BC51-46D4-A981-75BF6929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1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1FB4-411E-4227-AE53-95B9991CFB9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DA748-BC51-46D4-A981-75BF6929D42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73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1FB4-411E-4227-AE53-95B9991CFB9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DA748-BC51-46D4-A981-75BF6929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1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1FB4-411E-4227-AE53-95B9991CFB9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DA748-BC51-46D4-A981-75BF6929D42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7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1FB4-411E-4227-AE53-95B9991CFB9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DA748-BC51-46D4-A981-75BF6929D42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94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1FB4-411E-4227-AE53-95B9991CFB9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DA748-BC51-46D4-A981-75BF6929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0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1FB4-411E-4227-AE53-95B9991CFB9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DA748-BC51-46D4-A981-75BF6929D42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09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1FB4-411E-4227-AE53-95B9991CFB9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DA748-BC51-46D4-A981-75BF6929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6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5D1FB4-411E-4227-AE53-95B9991CFB9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9DA748-BC51-46D4-A981-75BF6929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8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Proposal Project Daskom03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Oleh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Fikih</a:t>
            </a:r>
            <a:r>
              <a:rPr lang="en-US" dirty="0" smtClean="0"/>
              <a:t> M</a:t>
            </a:r>
            <a:r>
              <a:rPr lang="en-US" dirty="0" smtClean="0"/>
              <a:t>. 1606894502</a:t>
            </a:r>
            <a:endParaRPr lang="en-US" dirty="0" smtClean="0"/>
          </a:p>
          <a:p>
            <a:r>
              <a:rPr lang="en-US" dirty="0" smtClean="0"/>
              <a:t>Reza B</a:t>
            </a:r>
            <a:r>
              <a:rPr lang="en-US" dirty="0" smtClean="0"/>
              <a:t>. 1606895341</a:t>
            </a:r>
          </a:p>
          <a:p>
            <a:r>
              <a:rPr lang="en-US" dirty="0" err="1" smtClean="0"/>
              <a:t>Kelompok</a:t>
            </a:r>
            <a:r>
              <a:rPr lang="en-US" dirty="0" smtClean="0"/>
              <a:t> 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6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709" y="1200727"/>
            <a:ext cx="33522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Fikih</a:t>
            </a:r>
            <a:r>
              <a:rPr lang="en-US" dirty="0" smtClean="0"/>
              <a:t> </a:t>
            </a:r>
            <a:r>
              <a:rPr lang="en-US" dirty="0" err="1" smtClean="0"/>
              <a:t>Muhamad</a:t>
            </a:r>
            <a:r>
              <a:rPr lang="en-US" dirty="0" smtClean="0"/>
              <a:t> (50%)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Membuat</a:t>
            </a:r>
            <a:r>
              <a:rPr lang="en-US" dirty="0" smtClean="0"/>
              <a:t> program </a:t>
            </a:r>
            <a:r>
              <a:rPr lang="en-US" dirty="0" err="1" smtClean="0"/>
              <a:t>inti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makalah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teknis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Membuat</a:t>
            </a:r>
            <a:r>
              <a:rPr lang="en-US" dirty="0" smtClean="0"/>
              <a:t> error handling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Membuat</a:t>
            </a:r>
            <a:r>
              <a:rPr lang="en-US" dirty="0" smtClean="0"/>
              <a:t> modular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10545" y="1200727"/>
            <a:ext cx="4655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Reza </a:t>
            </a:r>
            <a:r>
              <a:rPr lang="en-US" dirty="0" err="1" smtClean="0"/>
              <a:t>Bhaskara</a:t>
            </a:r>
            <a:r>
              <a:rPr lang="en-US" dirty="0" smtClean="0"/>
              <a:t> (50%)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makalah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non </a:t>
            </a:r>
            <a:r>
              <a:rPr lang="en-US" dirty="0" err="1" smtClean="0"/>
              <a:t>teknis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Mendesign</a:t>
            </a:r>
            <a:r>
              <a:rPr lang="en-US" dirty="0" smtClean="0"/>
              <a:t> GUI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91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7382" y="775855"/>
            <a:ext cx="46828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Kelebihan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object </a:t>
            </a:r>
            <a:r>
              <a:rPr lang="en-US" dirty="0" err="1" smtClean="0"/>
              <a:t>baru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stage,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stage-stage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Program </a:t>
            </a:r>
            <a:r>
              <a:rPr lang="en-US" dirty="0" err="1" smtClean="0"/>
              <a:t>dibuat</a:t>
            </a:r>
            <a:r>
              <a:rPr lang="en-US" dirty="0" smtClean="0"/>
              <a:t> modular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Error handling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fungsinya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variasi</a:t>
            </a:r>
            <a:r>
              <a:rPr lang="en-US" dirty="0" smtClean="0"/>
              <a:t> job </a:t>
            </a:r>
            <a:r>
              <a:rPr lang="en-US" dirty="0" err="1" smtClean="0"/>
              <a:t>karakter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Animasi</a:t>
            </a:r>
            <a:r>
              <a:rPr lang="en-US" dirty="0" smtClean="0"/>
              <a:t> yang </a:t>
            </a:r>
            <a:r>
              <a:rPr lang="en-US" dirty="0" err="1" smtClean="0"/>
              <a:t>menarik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cerita</a:t>
            </a:r>
            <a:r>
              <a:rPr lang="en-US" dirty="0" smtClean="0"/>
              <a:t> </a:t>
            </a:r>
            <a:r>
              <a:rPr lang="en-US" dirty="0" err="1" smtClean="0"/>
              <a:t>seru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Program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pemrosesan</a:t>
            </a:r>
            <a:r>
              <a:rPr lang="en-US" dirty="0" smtClean="0"/>
              <a:t> yang </a:t>
            </a:r>
            <a:r>
              <a:rPr lang="en-US" dirty="0" err="1" smtClean="0"/>
              <a:t>tinggi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Adanya</a:t>
            </a:r>
            <a:r>
              <a:rPr lang="en-US" dirty="0" smtClean="0"/>
              <a:t> user interface yang </a:t>
            </a:r>
            <a:r>
              <a:rPr lang="en-US" dirty="0" err="1" smtClean="0"/>
              <a:t>jelas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68291" y="775855"/>
            <a:ext cx="4285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Kekurangan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Animasi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3d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Modular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set value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Stage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1 stage </a:t>
            </a:r>
            <a:r>
              <a:rPr lang="en-US" dirty="0" err="1" smtClean="0"/>
              <a:t>saja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68291" y="3084945"/>
            <a:ext cx="4849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Saran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set value di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stage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13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6000" y="711200"/>
            <a:ext cx="102246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Referensi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https</a:t>
            </a:r>
            <a:r>
              <a:rPr lang="en-US" dirty="0"/>
              <a:t>://www.tutorialspoint.com/cprogramming/index.htm</a:t>
            </a:r>
          </a:p>
          <a:p>
            <a:r>
              <a:rPr lang="en-US" dirty="0"/>
              <a:t>https://www.geeksforgeeks.org/time-delay-c/</a:t>
            </a:r>
          </a:p>
          <a:p>
            <a:r>
              <a:rPr lang="en-US" dirty="0"/>
              <a:t>https://www.programmingsimplified.com/c/dos.h/delay</a:t>
            </a:r>
          </a:p>
          <a:p>
            <a:r>
              <a:rPr lang="en-US" dirty="0"/>
              <a:t>asciiart.eu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6000" y="2844678"/>
            <a:ext cx="5421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https://github.com/lp02781/rpg</a:t>
            </a:r>
          </a:p>
        </p:txBody>
      </p:sp>
    </p:spTree>
    <p:extLst>
      <p:ext uri="{BB962C8B-B14F-4D97-AF65-F5344CB8AC3E}">
        <p14:creationId xmlns:p14="http://schemas.microsoft.com/office/powerpoint/2010/main" val="363212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2508" y="3700471"/>
            <a:ext cx="6622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Dungeon Crawler RPG GAME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784436" y="2272145"/>
            <a:ext cx="3740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Judul</a:t>
            </a:r>
            <a:r>
              <a:rPr lang="en-US" sz="3600" dirty="0" smtClean="0"/>
              <a:t> Program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5395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yang kami </a:t>
            </a:r>
            <a:r>
              <a:rPr lang="en-US" dirty="0" err="1" smtClean="0"/>
              <a:t>majukan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project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game RPG (role-playing game) </a:t>
            </a:r>
            <a:r>
              <a:rPr lang="en-US" dirty="0" err="1" smtClean="0"/>
              <a:t>dimana</a:t>
            </a:r>
            <a:r>
              <a:rPr lang="en-US" dirty="0" smtClean="0"/>
              <a:t> user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bermain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hero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melawan</a:t>
            </a:r>
            <a:r>
              <a:rPr lang="en-US" dirty="0" smtClean="0"/>
              <a:t> </a:t>
            </a:r>
            <a:r>
              <a:rPr lang="en-US" dirty="0" err="1" smtClean="0"/>
              <a:t>musuh</a:t>
            </a:r>
            <a:r>
              <a:rPr lang="en-US" dirty="0" smtClean="0"/>
              <a:t> di </a:t>
            </a:r>
            <a:r>
              <a:rPr lang="en-US" dirty="0" err="1" smtClean="0"/>
              <a:t>dunia</a:t>
            </a:r>
            <a:r>
              <a:rPr lang="en-US" dirty="0" smtClean="0"/>
              <a:t> game kami </a:t>
            </a:r>
            <a:r>
              <a:rPr lang="en-US" dirty="0" err="1" smtClean="0"/>
              <a:t>tersebut</a:t>
            </a:r>
            <a:r>
              <a:rPr lang="en-US" dirty="0" smtClean="0"/>
              <a:t>. Game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melatih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memimpin</a:t>
            </a:r>
            <a:r>
              <a:rPr lang="en-US" dirty="0" smtClean="0"/>
              <a:t>, </a:t>
            </a:r>
            <a:r>
              <a:rPr lang="en-US" dirty="0" err="1" smtClean="0"/>
              <a:t>berfikir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, </a:t>
            </a:r>
            <a:r>
              <a:rPr lang="en-US" dirty="0" err="1" smtClean="0"/>
              <a:t>kreativitas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yang </a:t>
            </a:r>
            <a:r>
              <a:rPr lang="en-US" dirty="0" err="1" smtClean="0"/>
              <a:t>menyenangkan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562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User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hero </a:t>
            </a:r>
            <a:r>
              <a:rPr lang="en-US" dirty="0" err="1" smtClean="0"/>
              <a:t>dari</a:t>
            </a:r>
            <a:r>
              <a:rPr lang="en-US" dirty="0" smtClean="0"/>
              <a:t> 4 “jobs”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stat </a:t>
            </a:r>
            <a:r>
              <a:rPr lang="en-US" dirty="0" err="1" smtClean="0"/>
              <a:t>dan</a:t>
            </a:r>
            <a:r>
              <a:rPr lang="en-US" dirty="0" smtClean="0"/>
              <a:t> skill-skill yang </a:t>
            </a:r>
            <a:r>
              <a:rPr lang="en-US" dirty="0" err="1" smtClean="0"/>
              <a:t>berbeda</a:t>
            </a:r>
            <a:r>
              <a:rPr lang="en-US" dirty="0" smtClean="0"/>
              <a:t>. “Jobs”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Warrior</a:t>
            </a:r>
          </a:p>
          <a:p>
            <a:pPr lvl="1"/>
            <a:r>
              <a:rPr lang="en-US" dirty="0" smtClean="0"/>
              <a:t>Wizard</a:t>
            </a:r>
          </a:p>
          <a:p>
            <a:pPr lvl="1"/>
            <a:r>
              <a:rPr lang="en-US" dirty="0" smtClean="0"/>
              <a:t>Archer</a:t>
            </a:r>
          </a:p>
          <a:p>
            <a:pPr lvl="1"/>
            <a:r>
              <a:rPr lang="en-US" dirty="0" smtClean="0"/>
              <a:t>Priest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Stat </a:t>
            </a:r>
            <a:r>
              <a:rPr lang="en-US" dirty="0" err="1" smtClean="0"/>
              <a:t>berupa</a:t>
            </a:r>
            <a:r>
              <a:rPr lang="en-US" dirty="0" smtClean="0"/>
              <a:t> variable </a:t>
            </a:r>
            <a:r>
              <a:rPr lang="en-US" dirty="0" err="1" smtClean="0"/>
              <a:t>untuk</a:t>
            </a:r>
            <a:r>
              <a:rPr lang="en-US" dirty="0" smtClean="0"/>
              <a:t> hero yang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aksi-aksi</a:t>
            </a:r>
            <a:r>
              <a:rPr lang="en-US" dirty="0" smtClean="0"/>
              <a:t> user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pertarungan</a:t>
            </a:r>
            <a:r>
              <a:rPr lang="en-US" dirty="0" smtClean="0"/>
              <a:t>. (Strength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besarnya</a:t>
            </a:r>
            <a:r>
              <a:rPr lang="en-US" dirty="0" smtClean="0"/>
              <a:t> Attack, Health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besarnya</a:t>
            </a:r>
            <a:r>
              <a:rPr lang="en-US" dirty="0" smtClean="0"/>
              <a:t> </a:t>
            </a:r>
            <a:r>
              <a:rPr lang="en-US" dirty="0" err="1" smtClean="0"/>
              <a:t>nyawa</a:t>
            </a:r>
            <a:r>
              <a:rPr lang="en-US" dirty="0" smtClean="0"/>
              <a:t> hero, </a:t>
            </a:r>
            <a:r>
              <a:rPr lang="en-US" dirty="0" err="1" smtClean="0"/>
              <a:t>dll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559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, user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melawan</a:t>
            </a:r>
            <a:r>
              <a:rPr lang="en-US" dirty="0" smtClean="0"/>
              <a:t> </a:t>
            </a:r>
            <a:r>
              <a:rPr lang="en-US" dirty="0" err="1" smtClean="0"/>
              <a:t>musuh-musuh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“turn-based system” </a:t>
            </a:r>
            <a:r>
              <a:rPr lang="en-US" dirty="0" err="1" smtClean="0"/>
              <a:t>dimana</a:t>
            </a:r>
            <a:r>
              <a:rPr lang="en-US" dirty="0" smtClean="0"/>
              <a:t> user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musuh</a:t>
            </a:r>
            <a:r>
              <a:rPr lang="en-US" dirty="0" smtClean="0"/>
              <a:t> </a:t>
            </a:r>
            <a:r>
              <a:rPr lang="en-US" dirty="0" err="1" smtClean="0"/>
              <a:t>bergantian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aksi</a:t>
            </a:r>
            <a:r>
              <a:rPr lang="en-US" dirty="0" smtClean="0"/>
              <a:t> (</a:t>
            </a:r>
            <a:r>
              <a:rPr lang="en-US" dirty="0" err="1" smtClean="0"/>
              <a:t>aksi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Attack, Defend, Skill).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Setiap</a:t>
            </a:r>
            <a:r>
              <a:rPr lang="en-US" dirty="0" smtClean="0"/>
              <a:t> kali user </a:t>
            </a:r>
            <a:r>
              <a:rPr lang="en-US" dirty="0" err="1" smtClean="0"/>
              <a:t>menang</a:t>
            </a:r>
            <a:r>
              <a:rPr lang="en-US" dirty="0" smtClean="0"/>
              <a:t>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XP (experience points)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stat user.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Game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berlangsung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terus-menerus</a:t>
            </a:r>
            <a:r>
              <a:rPr lang="en-US" dirty="0" smtClean="0"/>
              <a:t>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susah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menang</a:t>
            </a:r>
            <a:r>
              <a:rPr lang="en-US" dirty="0" smtClean="0"/>
              <a:t> </a:t>
            </a:r>
            <a:r>
              <a:rPr lang="en-US" dirty="0" err="1" smtClean="0"/>
              <a:t>melawan</a:t>
            </a:r>
            <a:r>
              <a:rPr lang="en-US" dirty="0" smtClean="0"/>
              <a:t> boss </a:t>
            </a:r>
            <a:r>
              <a:rPr lang="en-US" dirty="0" err="1" smtClean="0"/>
              <a:t>terakhir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user </a:t>
            </a:r>
            <a:r>
              <a:rPr lang="en-US" dirty="0" err="1" smtClean="0"/>
              <a:t>kalah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72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</a:t>
            </a:r>
            <a:r>
              <a:rPr lang="en-US" dirty="0" err="1" smtClean="0"/>
              <a:t>akan</a:t>
            </a:r>
            <a:r>
              <a:rPr lang="en-US" dirty="0" smtClean="0"/>
              <a:t> user-friendly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keterangan</a:t>
            </a:r>
            <a:r>
              <a:rPr lang="en-US" dirty="0" smtClean="0"/>
              <a:t> menu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user.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Memakai</a:t>
            </a:r>
            <a:r>
              <a:rPr lang="en-US" dirty="0" smtClean="0"/>
              <a:t> </a:t>
            </a:r>
            <a:r>
              <a:rPr lang="en-US" dirty="0" err="1" smtClean="0"/>
              <a:t>interaksi</a:t>
            </a:r>
            <a:r>
              <a:rPr lang="en-US" dirty="0" smtClean="0"/>
              <a:t> visual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text. (*,~,#)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ownloads\Untitled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73" y="1000847"/>
            <a:ext cx="3467100" cy="519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78400" y="1348509"/>
            <a:ext cx="3888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Flow Chart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652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6691" y="1025236"/>
            <a:ext cx="820667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Baris</a:t>
            </a:r>
            <a:r>
              <a:rPr lang="en-US" dirty="0" smtClean="0"/>
              <a:t> 57 (</a:t>
            </a:r>
            <a:r>
              <a:rPr lang="en-US" dirty="0" err="1" smtClean="0"/>
              <a:t>judul</a:t>
            </a:r>
            <a:r>
              <a:rPr lang="en-US" dirty="0" smtClean="0"/>
              <a:t> program)</a:t>
            </a:r>
          </a:p>
          <a:p>
            <a:r>
              <a:rPr lang="en-US" dirty="0" err="1" smtClean="0"/>
              <a:t>printf</a:t>
            </a:r>
            <a:r>
              <a:rPr lang="en-US" dirty="0"/>
              <a:t>("\n\n\t\</a:t>
            </a:r>
            <a:r>
              <a:rPr lang="en-US" dirty="0" err="1"/>
              <a:t>tWELCOME</a:t>
            </a:r>
            <a:r>
              <a:rPr lang="en-US" dirty="0"/>
              <a:t> TO LAST FIGHT DUGEON CRAWLER GAME\n\n</a:t>
            </a:r>
            <a:r>
              <a:rPr lang="en-US" dirty="0" smtClean="0"/>
              <a:t>");</a:t>
            </a:r>
          </a:p>
          <a:p>
            <a:endParaRPr lang="en-US" dirty="0"/>
          </a:p>
          <a:p>
            <a:r>
              <a:rPr lang="en-US" dirty="0" err="1" smtClean="0"/>
              <a:t>Baris</a:t>
            </a:r>
            <a:r>
              <a:rPr lang="en-US" dirty="0" smtClean="0"/>
              <a:t> 440 (help/info)</a:t>
            </a:r>
          </a:p>
          <a:p>
            <a:r>
              <a:rPr lang="en-US" dirty="0"/>
              <a:t>void </a:t>
            </a:r>
            <a:r>
              <a:rPr lang="en-US" dirty="0" err="1"/>
              <a:t>display_hero_skill</a:t>
            </a:r>
            <a:r>
              <a:rPr lang="en-US" dirty="0"/>
              <a:t>(){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("[1] Attack\n");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("[2] Heal\n");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("[3] Charge </a:t>
            </a:r>
            <a:r>
              <a:rPr lang="en-US" dirty="0" err="1"/>
              <a:t>mana</a:t>
            </a:r>
            <a:r>
              <a:rPr lang="en-US" dirty="0"/>
              <a:t>\n");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("[4] Special skill\n");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("[5] Info\n</a:t>
            </a:r>
            <a:r>
              <a:rPr lang="en-US" dirty="0" smtClean="0"/>
              <a:t>");</a:t>
            </a:r>
          </a:p>
          <a:p>
            <a:endParaRPr lang="en-US" dirty="0"/>
          </a:p>
          <a:p>
            <a:r>
              <a:rPr lang="en-US" dirty="0" err="1" smtClean="0"/>
              <a:t>Baris</a:t>
            </a:r>
            <a:r>
              <a:rPr lang="en-US" dirty="0" smtClean="0"/>
              <a:t> 267 (exit game)</a:t>
            </a:r>
          </a:p>
          <a:p>
            <a:r>
              <a:rPr lang="en-US" dirty="0"/>
              <a:t>	credit</a:t>
            </a:r>
            <a:r>
              <a:rPr lang="en-US" dirty="0" smtClean="0"/>
              <a:t>();</a:t>
            </a:r>
          </a:p>
          <a:p>
            <a:r>
              <a:rPr lang="en-US" dirty="0"/>
              <a:t>	</a:t>
            </a:r>
            <a:r>
              <a:rPr lang="en-US" dirty="0" smtClean="0"/>
              <a:t>pause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smtClean="0"/>
              <a:t>break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4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4327" y="822036"/>
            <a:ext cx="32327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Baris</a:t>
            </a:r>
            <a:r>
              <a:rPr lang="en-US" dirty="0" smtClean="0"/>
              <a:t> 105 (error handling)</a:t>
            </a:r>
          </a:p>
          <a:p>
            <a:r>
              <a:rPr lang="en-US" dirty="0"/>
              <a:t>else{</a:t>
            </a:r>
          </a:p>
          <a:p>
            <a:r>
              <a:rPr lang="en-US" dirty="0"/>
              <a:t>		clear();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("wrong input, go back to start game\n");</a:t>
            </a:r>
          </a:p>
          <a:p>
            <a:r>
              <a:rPr lang="en-US" dirty="0"/>
              <a:t>		pause();</a:t>
            </a:r>
          </a:p>
          <a:p>
            <a:r>
              <a:rPr lang="en-US" dirty="0"/>
              <a:t>		clear();</a:t>
            </a:r>
          </a:p>
          <a:p>
            <a:r>
              <a:rPr lang="en-US" dirty="0"/>
              <a:t>		main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 err="1"/>
              <a:t>Baris</a:t>
            </a:r>
            <a:r>
              <a:rPr lang="en-US" dirty="0"/>
              <a:t> 233 (error </a:t>
            </a:r>
            <a:r>
              <a:rPr lang="en-US" dirty="0" smtClean="0"/>
              <a:t>debug)</a:t>
            </a:r>
            <a:endParaRPr lang="en-US" dirty="0"/>
          </a:p>
          <a:p>
            <a:r>
              <a:rPr lang="en-US" dirty="0"/>
              <a:t>else{//</a:t>
            </a:r>
            <a:r>
              <a:rPr lang="en-US" dirty="0" err="1"/>
              <a:t>salah</a:t>
            </a:r>
            <a:r>
              <a:rPr lang="en-US" dirty="0"/>
              <a:t> command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("wrong 	command, get </a:t>
            </a:r>
            <a:r>
              <a:rPr lang="en-US" dirty="0" err="1"/>
              <a:t>pinalty</a:t>
            </a:r>
            <a:r>
              <a:rPr lang="en-US" dirty="0"/>
              <a:t> 	one round");</a:t>
            </a:r>
          </a:p>
          <a:p>
            <a:r>
              <a:rPr lang="en-US" dirty="0"/>
              <a:t>				pause();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99200" y="822036"/>
            <a:ext cx="5024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Baris</a:t>
            </a:r>
            <a:r>
              <a:rPr lang="en-US" dirty="0" smtClean="0"/>
              <a:t> 114 (comment)</a:t>
            </a:r>
          </a:p>
          <a:p>
            <a:r>
              <a:rPr lang="en-US" dirty="0"/>
              <a:t>	//</a:t>
            </a:r>
            <a:r>
              <a:rPr lang="en-US" dirty="0" err="1"/>
              <a:t>memilih</a:t>
            </a:r>
            <a:r>
              <a:rPr lang="en-US" dirty="0"/>
              <a:t> job hero 2</a:t>
            </a:r>
          </a:p>
          <a:p>
            <a:r>
              <a:rPr lang="en-US" dirty="0"/>
              <a:t>	</a:t>
            </a:r>
            <a:r>
              <a:rPr lang="en-US" dirty="0" err="1"/>
              <a:t>display_list_job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 err="1" smtClean="0"/>
              <a:t>Baris</a:t>
            </a:r>
            <a:r>
              <a:rPr lang="en-US" dirty="0" smtClean="0"/>
              <a:t> 11 (variable)</a:t>
            </a:r>
          </a:p>
          <a:p>
            <a:r>
              <a:rPr lang="en-US" dirty="0" err="1"/>
              <a:t>int</a:t>
            </a:r>
            <a:r>
              <a:rPr lang="en-US" dirty="0"/>
              <a:t> command;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game_status</a:t>
            </a:r>
            <a:r>
              <a:rPr lang="en-US" dirty="0"/>
              <a:t>=1;</a:t>
            </a:r>
          </a:p>
          <a:p>
            <a:r>
              <a:rPr lang="en-US" dirty="0"/>
              <a:t>char story1[]</a:t>
            </a:r>
          </a:p>
        </p:txBody>
      </p:sp>
    </p:spTree>
    <p:extLst>
      <p:ext uri="{BB962C8B-B14F-4D97-AF65-F5344CB8AC3E}">
        <p14:creationId xmlns:p14="http://schemas.microsoft.com/office/powerpoint/2010/main" val="4055874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73</TotalTime>
  <Words>405</Words>
  <Application>Microsoft Office PowerPoint</Application>
  <PresentationFormat>Custom</PresentationFormat>
  <Paragraphs>105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Organic</vt:lpstr>
      <vt:lpstr>Proposal Project Daskom03</vt:lpstr>
      <vt:lpstr>PowerPoint Presentation</vt:lpstr>
      <vt:lpstr>Background</vt:lpstr>
      <vt:lpstr>Game Mechanics</vt:lpstr>
      <vt:lpstr>Game Mechanics</vt:lpstr>
      <vt:lpstr>Program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Project Daskom03</dc:title>
  <dc:creator>User</dc:creator>
  <cp:lastModifiedBy>User</cp:lastModifiedBy>
  <cp:revision>11</cp:revision>
  <dcterms:created xsi:type="dcterms:W3CDTF">2011-01-03T15:39:47Z</dcterms:created>
  <dcterms:modified xsi:type="dcterms:W3CDTF">2018-05-19T19:59:57Z</dcterms:modified>
</cp:coreProperties>
</file>