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7" r:id="rId5"/>
    <p:sldId id="259" r:id="rId6"/>
    <p:sldId id="268" r:id="rId7"/>
    <p:sldId id="278" r:id="rId8"/>
    <p:sldId id="281" r:id="rId9"/>
    <p:sldId id="260" r:id="rId10"/>
    <p:sldId id="277" r:id="rId11"/>
    <p:sldId id="271" r:id="rId12"/>
    <p:sldId id="273" r:id="rId13"/>
    <p:sldId id="275" r:id="rId14"/>
    <p:sldId id="276" r:id="rId15"/>
    <p:sldId id="279" r:id="rId16"/>
    <p:sldId id="282" r:id="rId17"/>
    <p:sldId id="283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53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4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51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61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99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32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2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3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1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8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6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2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0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43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98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POTABILITY PREDICTION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2758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  </a:t>
            </a:r>
            <a:r>
              <a:rPr lang="en-SG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SG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Mr.RITESH</a:t>
            </a:r>
            <a:r>
              <a:rPr lang="en-SG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MAURY</a:t>
            </a:r>
          </a:p>
          <a:p>
            <a:pPr marL="0" indent="0">
              <a:buNone/>
            </a:pPr>
            <a:r>
              <a:rPr lang="en-SG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  <a:r>
              <a:rPr lang="en-SG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  09May2022</a:t>
            </a:r>
          </a:p>
          <a:p>
            <a:pPr marL="0" indent="0">
              <a:buNone/>
            </a:pPr>
            <a:r>
              <a:rPr lang="en-SG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DATE                   </a:t>
            </a:r>
            <a:r>
              <a:rPr lang="en-SG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09June2022</a:t>
            </a:r>
          </a:p>
          <a:p>
            <a:pPr marL="0" indent="0">
              <a:buNone/>
            </a:pPr>
            <a:endParaRPr lang="en-SG" sz="3800" dirty="0"/>
          </a:p>
          <a:p>
            <a:pPr marL="0" indent="0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ABIRAMI RANGARAJ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LAKHAN PATIDAR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NAIR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SHEETAL KASHYAP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89678-29AA-4781-9BFB-141DFE97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9" y="4387414"/>
            <a:ext cx="361493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my model is a Classifier based model, so I have used following classifier for model building.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Decision Tree Classifier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Random Forest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Logistic Regression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8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52" y="330593"/>
            <a:ext cx="7429500" cy="1151816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6514" y="1340768"/>
            <a:ext cx="4040188" cy="834107"/>
          </a:xfrm>
        </p:spPr>
        <p:txBody>
          <a:bodyPr>
            <a:normAutofit fontScale="85000" lnSpcReduction="10000"/>
          </a:bodyPr>
          <a:lstStyle/>
          <a:p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for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57.1%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21654" y="1382786"/>
            <a:ext cx="3816424" cy="792089"/>
          </a:xfrm>
        </p:spPr>
        <p:txBody>
          <a:bodyPr>
            <a:normAutofit fontScale="85000" lnSpcReduction="10000"/>
          </a:bodyPr>
          <a:lstStyle/>
          <a:p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for       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67.4%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6004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41" y="2276872"/>
            <a:ext cx="358807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1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38889"/>
            <a:ext cx="7429500" cy="834107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</p:spPr>
        <p:txBody>
          <a:bodyPr>
            <a:normAutofit fontScale="92500" lnSpcReduction="20000"/>
          </a:bodyPr>
          <a:lstStyle/>
          <a:p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for Logistic Regression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53.3%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16016" y="1284783"/>
            <a:ext cx="3816424" cy="792089"/>
          </a:xfrm>
        </p:spPr>
        <p:txBody>
          <a:bodyPr>
            <a:normAutofit fontScale="92500" lnSpcReduction="20000"/>
          </a:bodyPr>
          <a:lstStyle/>
          <a:p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for       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 67.4%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4592"/>
            <a:ext cx="403244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104456" cy="35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12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Model performance for </a:t>
            </a:r>
            <a:r>
              <a:rPr lang="en-SG" b="1" dirty="0"/>
              <a:t>XGBOOST : 64.1</a:t>
            </a:r>
            <a:r>
              <a:rPr lang="en-SG" dirty="0"/>
              <a:t>%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348880"/>
            <a:ext cx="7762875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44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9435"/>
            <a:ext cx="7429499" cy="147857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618856" cy="4497363"/>
          </a:xfrm>
        </p:spPr>
        <p:txBody>
          <a:bodyPr/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by Hyper Parameter tuning XGBOOST classifier has improvised accuracy score of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70.3%.</a:t>
            </a:r>
          </a:p>
          <a:p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453650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77507"/>
            <a:ext cx="3672408" cy="457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9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81161"/>
            <a:ext cx="7429499" cy="147857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415" y="1658144"/>
            <a:ext cx="7429499" cy="1058256"/>
          </a:xfrm>
        </p:spPr>
        <p:txBody>
          <a:bodyPr/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Streamlit function is finally use for deploying the model.</a:t>
            </a:r>
          </a:p>
          <a:p>
            <a:pPr algn="just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0" y="2716399"/>
            <a:ext cx="721421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5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76" y="327514"/>
            <a:ext cx="7429499" cy="147857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6" y="1771131"/>
            <a:ext cx="7632848" cy="449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74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6" y="222278"/>
            <a:ext cx="7429499" cy="147857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8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1223AC-05AF-4CF2-9925-0158E57270E0}"/>
              </a:ext>
            </a:extLst>
          </p:cNvPr>
          <p:cNvSpPr txBox="1"/>
          <p:nvPr/>
        </p:nvSpPr>
        <p:spPr>
          <a:xfrm>
            <a:off x="1743328" y="1772816"/>
            <a:ext cx="547260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09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most significant resource of life, contaminated water and poor sanitation leads to diseases.</a:t>
            </a:r>
          </a:p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to  determine water is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potable to use or not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facilitates the practice of hygiene.</a:t>
            </a:r>
          </a:p>
          <a:p>
            <a:pPr algn="just"/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9486"/>
            <a:ext cx="4176464" cy="42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clean water people cannot obtain a safe source of hydration.</a:t>
            </a:r>
          </a:p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objective is to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make predictions regarding projected water quality by its parameters by using machine learning models. </a:t>
            </a:r>
          </a:p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identified as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model.</a:t>
            </a:r>
          </a:p>
        </p:txBody>
      </p:sp>
    </p:spTree>
    <p:extLst>
      <p:ext uri="{BB962C8B-B14F-4D97-AF65-F5344CB8AC3E}">
        <p14:creationId xmlns:p14="http://schemas.microsoft.com/office/powerpoint/2010/main" val="27324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8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DETAILS: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3276 Samples,10 Features</a:t>
            </a: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5" y="3284983"/>
            <a:ext cx="8852748" cy="331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Involves: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Check for duplicate values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Missing value Handling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Outlier Detection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Imbalanced data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Correlation</a:t>
            </a:r>
          </a:p>
        </p:txBody>
      </p:sp>
    </p:spTree>
    <p:extLst>
      <p:ext uri="{BB962C8B-B14F-4D97-AF65-F5344CB8AC3E}">
        <p14:creationId xmlns:p14="http://schemas.microsoft.com/office/powerpoint/2010/main" val="360535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555" y="260648"/>
            <a:ext cx="8229600" cy="114300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Missing value Handling</a:t>
            </a:r>
            <a:r>
              <a:rPr lang="en-SG" dirty="0"/>
              <a:t>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76872"/>
            <a:ext cx="357911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0262"/>
            <a:ext cx="405020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468" y="619127"/>
            <a:ext cx="7357090" cy="1477961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treating null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65285" y="1851255"/>
            <a:ext cx="3433565" cy="823912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KNN Imputer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1" y="3076683"/>
            <a:ext cx="5130488" cy="353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46" y="2959947"/>
            <a:ext cx="2791044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82290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04" y="1700808"/>
            <a:ext cx="843528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is treated by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method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8134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76872"/>
            <a:ext cx="66294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99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561</TotalTime>
  <Words>290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Tw Cen MT</vt:lpstr>
      <vt:lpstr>Circuit</vt:lpstr>
      <vt:lpstr>WATER POTABILITY PREDICTION</vt:lpstr>
      <vt:lpstr>DOMAIN KNOWLEDGE</vt:lpstr>
      <vt:lpstr>PROBLEM STATEMENT</vt:lpstr>
      <vt:lpstr>PROJECT FLOW</vt:lpstr>
      <vt:lpstr>DATA COLLECTION</vt:lpstr>
      <vt:lpstr>DATA PREPROCESSING</vt:lpstr>
      <vt:lpstr>EXPLORATORY DATA ANALYSIS</vt:lpstr>
      <vt:lpstr>EXPLORATORY DATA ANALYSIS</vt:lpstr>
      <vt:lpstr>EXPLORATORY DATA ANALYSIS</vt:lpstr>
      <vt:lpstr>MODEL BUILDING</vt:lpstr>
      <vt:lpstr>MODEL EVALUATION</vt:lpstr>
      <vt:lpstr>MODEL EVALUATION</vt:lpstr>
      <vt:lpstr>MODEL EVALUATION</vt:lpstr>
      <vt:lpstr>MODEL PREDICTION</vt:lpstr>
      <vt:lpstr>MODEL DEPLOYMENT</vt:lpstr>
      <vt:lpstr>MODEL DEPLOYMENT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PREDICTION</dc:title>
  <dc:creator>Saravana</dc:creator>
  <cp:lastModifiedBy>Navya</cp:lastModifiedBy>
  <cp:revision>70</cp:revision>
  <dcterms:created xsi:type="dcterms:W3CDTF">2022-06-09T04:29:40Z</dcterms:created>
  <dcterms:modified xsi:type="dcterms:W3CDTF">2022-06-13T08:28:31Z</dcterms:modified>
</cp:coreProperties>
</file>