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3f50fd0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3f50fd0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3f50fd06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3f50fd06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87997393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87997393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3f50fd0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3f50fd0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3f50fd0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3f50fd0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6223bd84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6223bd84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3f50fd060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3f50fd060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2659e149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2659e149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4.jpg"/><Relationship Id="rId5" Type="http://schemas.openxmlformats.org/officeDocument/2006/relationships/image" Target="../media/image6.jpg"/><Relationship Id="rId6" Type="http://schemas.openxmlformats.org/officeDocument/2006/relationships/image" Target="../media/image3.jp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dTVJgW3LHbw0kW26tsrfBQW3HKNRH5WT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73152" y="99605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Facial Recognition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4304125" y="2839125"/>
            <a:ext cx="3336000" cy="16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Lance Pancha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Rini Jain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Rohith Rajasekaran</a:t>
            </a:r>
            <a:endParaRPr/>
          </a:p>
          <a:p>
            <a:pPr indent="457200" lvl="0" marL="4572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Kevin Jackson	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Facial Recognition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297500" y="1307850"/>
            <a:ext cx="7038900" cy="30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Facial Recognition is a type of object detection.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Facial Recognition uses the defining features of a human face to recognize them.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Further training would be needed to recognize facial expressions and or moods.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Modern Applications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1276050" y="1275725"/>
            <a:ext cx="7178700" cy="30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lang="en-GB" sz="1800"/>
              <a:t>Smartphones</a:t>
            </a:r>
            <a:endParaRPr sz="1800"/>
          </a:p>
          <a:p>
            <a:pPr indent="-3225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-GB" sz="1600"/>
              <a:t>Using various instruments, </a:t>
            </a:r>
            <a:r>
              <a:rPr lang="en-GB" sz="1600"/>
              <a:t>Smartphones use facial recognition by comparing the face trying to unlock the phone with the one(s) used during setup.</a:t>
            </a:r>
            <a:endParaRPr sz="1600"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 sz="1800"/>
              <a:t>Airports</a:t>
            </a:r>
            <a:endParaRPr sz="1800"/>
          </a:p>
          <a:p>
            <a:pPr indent="-3225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600"/>
              <a:t>Modern Airports utilize facial recognition to reduce wait times for those who have biometric </a:t>
            </a:r>
            <a:r>
              <a:rPr lang="en-GB" sz="1600"/>
              <a:t>passports</a:t>
            </a:r>
            <a:r>
              <a:rPr lang="en-GB" sz="1600"/>
              <a:t> such as epassports </a:t>
            </a:r>
            <a:r>
              <a:rPr lang="en-GB" sz="1600"/>
              <a:t>allowing</a:t>
            </a:r>
            <a:r>
              <a:rPr lang="en-GB" sz="1600"/>
              <a:t> them to reach their gate faster as well as aid in security.</a:t>
            </a:r>
            <a:endParaRPr sz="1600"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GB" sz="1800"/>
              <a:t>Law Enforcement</a:t>
            </a:r>
            <a:endParaRPr sz="1800"/>
          </a:p>
          <a:p>
            <a:pPr indent="-3225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600"/>
              <a:t>Law enforcement collects mugshots of people arrested and uses facial recognition to compare them to various databases when conducting a criminal search.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Hardware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1297500" y="1307850"/>
            <a:ext cx="7529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Raspberry Pi 4: As older models are likely not as powerful to handle the processing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Raspberry Pi camera module: Used to capture video to be processed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Intel Neural Compute Stick 2: Once trained the NCS2 does the bulk of the facial recognition processing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Software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/>
              <a:t>Raspbian Bu</a:t>
            </a:r>
            <a:r>
              <a:rPr lang="en-GB"/>
              <a:t>ster </a:t>
            </a:r>
            <a:r>
              <a:rPr lang="en-GB" sz="1800"/>
              <a:t>OS: Functions as the main operating system and is what handles all hardware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OpenCV: Will take in the images / video feed, run it through the Neural Network, and display the output passed from the Neural Network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 sz="1800"/>
              <a:t>Intel OpenVino: Through this program the Raspberry Pi interfaces with and programs the Neural Compute Stick 2.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Implementation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GB" sz="1800"/>
              <a:t>Install OpenVino and OpenCV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Set up the Environment Variables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Add USB Rules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Train the NCS2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Build the Program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 sz="1800"/>
              <a:t>Once the Program is built and the NCS2 is trained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Images / Video are inputted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Output images are generated and faces detected are enclosed by Magenta boxes.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075" y="1060275"/>
            <a:ext cx="2378285" cy="16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5075" y="2777750"/>
            <a:ext cx="2378275" cy="1618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5325" y="1060275"/>
            <a:ext cx="2378275" cy="1585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5325" y="2777751"/>
            <a:ext cx="2378275" cy="1585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16658" y="1060275"/>
            <a:ext cx="1665218" cy="16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16650" y="2777750"/>
            <a:ext cx="1665225" cy="1667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25" y="0"/>
            <a:ext cx="771715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Demonstration: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 title="2021-11-18 00-36-4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3913" y="1038200"/>
            <a:ext cx="5136175" cy="38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