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63b60c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63b60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63b60c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63b60c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783196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783196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63b6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63b6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c63b60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c63b60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c63b60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c63b60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63b60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63b60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63b60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63b60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63b60c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63b60c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63b60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63b60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63b60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63b60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World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Vo, Vincent Park, Nicholas P., Minjae 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Notes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 loading times upon entering battle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Battle system lags after killing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portals can be wonky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game 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Equipping the items you will find on the ground will make you much stronger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delay between maps is 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sun’s position is not saved between maps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Next/Guidance?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Battle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Menu navigation, how to store which menu you are in (Skills, Items,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Enemy AI logic and targeting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Structures and buildings, especially large scale buildings (castles)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Texturing for the ground, how to add more variety and avoid obvious tiles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Music notation software with more than 4 tracks? (preferably free)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need to add now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Story - Eugene? If not, Nick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 quest system - Minjae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(human?) - Nick 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Music for different maps - Nick V (needs maps to go with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maps -end me (Vincent)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Skill system? Items in battle? - Whoever finishes first (nick 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Day/night timer save - Nick V (IM DONE NOW)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 ON TIME SYSTEM (pressure on jprg? story, gameplay, etc.)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 World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2100" y="1152475"/>
            <a:ext cx="83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JRPG with a Turn Based Battle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“Race against the clock”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day/night cycles in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Discourages grinding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Incentivises tactical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Emphasis on art and story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950" y="2552525"/>
            <a:ext cx="4312299" cy="24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950" y="132037"/>
            <a:ext cx="4312300" cy="2420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main characters in combat, 1 controllable in the overworld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Jim (Controllable in overworld)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Magic damage/support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Sophie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Crow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Physical 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using placeholder models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3540" l="0" r="0" t="24684"/>
          <a:stretch/>
        </p:blipFill>
        <p:spPr>
          <a:xfrm>
            <a:off x="7077950" y="3"/>
            <a:ext cx="2066048" cy="175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23915" l="14658" r="16750" t="20902"/>
          <a:stretch/>
        </p:blipFill>
        <p:spPr>
          <a:xfrm>
            <a:off x="7077950" y="1872600"/>
            <a:ext cx="2066048" cy="228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19818" l="21049" r="23659" t="20757"/>
          <a:stretch/>
        </p:blipFill>
        <p:spPr>
          <a:xfrm>
            <a:off x="5353500" y="1872599"/>
            <a:ext cx="1546556" cy="22879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420350" y="445025"/>
            <a:ext cx="4797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690225" y="4364025"/>
            <a:ext cx="841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791825" y="4364025"/>
            <a:ext cx="669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-Production for models began 2-3 weeks ago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-All models are created in Autodesk Maya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 Completed (non UV mapped models):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-Basic Pillar, Basic Enemy, Basic Human model (w/o head).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Overworld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enemies that follow you in a certain radius for combat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Items on the floor to pick up and equip to upgrade stats of the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NPC that provides you with side 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Portals to move to other areas within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Day/night cycle in all non-battle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two major maps so far are set in mountainous areas, plans to expand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using texture brush with weight-blended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navigates the world on the way to their next objective through portals and the maps themselves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Turn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Invisible “speed bar” 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Resource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has their own resource that must be recharged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limited to 5 moves per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of these is a resource recharge, 1 is a “basic attack” which costs no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enemies attack randomly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System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can save in slots so the next time you load the game, your positions will be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Saves your position before entering battle so you exit where you 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Saves your position when entering portals so you return where you were when you entered the portal when you return to the area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in Sibelius Ultimate (free trial expired :(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Remastered MIDI in FL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Bring more emotion to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Characterize the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Memorable, but not too annoying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33020" t="0"/>
          <a:stretch/>
        </p:blipFill>
        <p:spPr>
          <a:xfrm>
            <a:off x="4342225" y="1806925"/>
            <a:ext cx="4725573" cy="302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Scale JRPG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Crafting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Expanded skills system (skill tree?)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Item use in combat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soundtrack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new situation should have its own soundtrack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Character portraits, icons, item art, NPC art,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