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FEC8-E2B5-EC4A-ACC2-343089DD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30945-E5EF-FD47-B147-4A90C0AA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2139-CE8B-2D49-9DC0-F4522CB9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7CE6-1130-3842-9E97-74863CC3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E776-656D-4943-9B40-C375CA5A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23D8-EA13-AD47-AFE5-4DD5B00A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BD479-2BD6-334E-84F8-E61B6801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398A-B22B-8145-9603-20289A26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CAED-4529-5941-AAE4-ED0D9FB3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1579-F791-2845-A2A9-07A14B9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ACEC6-336B-004F-8B6E-42F6AC84F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CB036-5E5F-E842-80DD-C7DE2F10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9D37-5A3E-204C-9AAD-9F071E15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D8BE-148A-5641-87A3-790A16E9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9678-0F83-4B4D-B7E0-AA34CCE0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BDC-D681-9A42-B0F9-F741E9AF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1656-F990-BC4E-84C6-FEFDB7ED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958B-B153-214F-AEEB-DD079658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29AC-CFE4-224A-AFC7-ACCF3F4A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E8B1-C3CE-A04E-8DB2-0FBC3BB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6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180-59BE-E54F-9520-13DA2C01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5C2F-5D93-A94F-A3BB-AEF4FBF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9E9F-68E8-4D47-9AA6-2A00B1CF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ADF1-DFF8-7440-96DB-28F53199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EFC0-CE95-F042-B4E8-61DA0399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2B72-92F1-B441-ADCC-4F8E35D4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B777-35A7-8048-B548-5E0881D6D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DEE15-ADD5-A249-899C-98C40C18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373F-1713-7147-92FC-8BD2E932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27D3-0237-034A-877D-AAA1790D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02D6-30A7-EC43-8105-803E02A4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AEE8-D5AF-B74C-A90B-ADDBDE1A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8840-BC61-5D4C-9F4D-3225406F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3B187-09B3-4742-A414-C82FF87B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2EC2A-6982-EB48-B36B-7B3F1917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36DB3-9568-E345-9CC5-393504AE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79E89-3B7E-CE48-94B5-49BC1314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F2EC5-0907-3546-912A-324E647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1AE2-287B-2541-AC59-65EF2EE7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5C16-70FF-484A-B081-E26A8C9A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D9E51-941F-F847-9896-F978A309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82D6-F48D-0C43-B816-FC29D52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60812-3AFE-0E44-B0AC-C699B67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AF01A-583D-0647-A2FC-FF7E2D0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15E29-19C6-034C-99B5-32B0A904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0AA7D-6BF6-A240-B9BD-ADB3DC8E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365-1A63-BF40-8849-DBA3D4E3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09-5750-FF42-A81A-D0A8A9C7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7DA72-8BD2-9C40-B396-B90CD44C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86A9-9117-014E-90B0-1CF452B4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C0E0C-4F80-034A-9E19-0FA06F6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B446-D1A9-FB4A-A572-7067F2AF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3148-284A-1D44-B1C2-A0CB1F96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11EB5-F469-7344-B66C-5BB6A852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6F8A0-EF01-8348-B15C-0A9C13F5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9A75F-6CE8-D44B-8F72-498F17C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DD79F-C24C-104C-91DB-F34B9C77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97BA-41EE-4045-A3DF-4BB0D046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47A5B-BB6A-324B-9A5C-879416DA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F42C-2E35-C44D-AECF-132F001F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D72B-2BCF-3F42-AFD9-A3044994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184A-A528-7D48-A25B-F65A4BC3583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F0DC-B351-9E47-B6EB-3DCD2AAF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9363-6763-6144-B4CC-6DDAA00C9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2A0C-1EF5-064D-94F0-B6182C43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hyperlink" Target="https://en.wikipedia.org/wiki/Software_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methods.net/management/userfun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5612627-Debugging-with-RStud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6A68-29C1-9543-98FE-2699ACCA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 your Bioinformatics Shiny App - day 1 out of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4F97-6588-2F47-9B28-C7997FE98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https://</a:t>
            </a:r>
            <a:r>
              <a:rPr lang="en-US" b="1" u="sng" dirty="0" err="1"/>
              <a:t>hsph-harvard.bluejeans.com</a:t>
            </a:r>
            <a:r>
              <a:rPr lang="en-US" b="1" u="sng" dirty="0"/>
              <a:t>/256816197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45F58-09E0-6649-A04E-B55F8F236A2C}"/>
              </a:ext>
            </a:extLst>
          </p:cNvPr>
          <p:cNvSpPr txBox="1"/>
          <p:nvPr/>
        </p:nvSpPr>
        <p:spPr>
          <a:xfrm>
            <a:off x="9553075" y="5354053"/>
            <a:ext cx="12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9-18-2018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01F1D-C30A-B041-AE31-7319ACF49A8A}"/>
              </a:ext>
            </a:extLst>
          </p:cNvPr>
          <p:cNvSpPr txBox="1"/>
          <p:nvPr/>
        </p:nvSpPr>
        <p:spPr>
          <a:xfrm>
            <a:off x="9553074" y="5819638"/>
            <a:ext cx="1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Lorena Pantano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1FCB0-1AAA-B34D-8593-CB098364C8C1}"/>
              </a:ext>
            </a:extLst>
          </p:cNvPr>
          <p:cNvSpPr txBox="1"/>
          <p:nvPr/>
        </p:nvSpPr>
        <p:spPr>
          <a:xfrm>
            <a:off x="132347" y="529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83EC-3009-764D-B2A7-ED9B8183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425F-57FC-4F4C-AA5B-17A6C8D8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yourself and the project idea, if any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 about modules, functions, debugging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to produce the first milestone of the tool: in my case SC clustering</a:t>
            </a:r>
          </a:p>
        </p:txBody>
      </p:sp>
    </p:spTree>
    <p:extLst>
      <p:ext uri="{BB962C8B-B14F-4D97-AF65-F5344CB8AC3E}">
        <p14:creationId xmlns:p14="http://schemas.microsoft.com/office/powerpoint/2010/main" val="39961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D76D-6D0A-C64F-9451-11554FA4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</a:t>
            </a:r>
            <a:r>
              <a:rPr lang="en-US" b="1" dirty="0"/>
              <a:t> </a:t>
            </a:r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196F-368B-7B40-872D-0771D0D1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2133"/>
          </a:xfrm>
        </p:spPr>
        <p:txBody>
          <a:bodyPr/>
          <a:lstStyle/>
          <a:p>
            <a:r>
              <a:rPr lang="en-US" dirty="0"/>
              <a:t> is a </a:t>
            </a:r>
            <a:r>
              <a:rPr lang="en-US" dirty="0">
                <a:hlinkClick r:id="rId2" tooltip="Software design"/>
              </a:rPr>
              <a:t>software design</a:t>
            </a:r>
            <a:r>
              <a:rPr lang="en-US" dirty="0"/>
              <a:t> technique that emphasizes separating the functionality of a </a:t>
            </a:r>
            <a:r>
              <a:rPr lang="en-US" dirty="0">
                <a:hlinkClick r:id="rId3" tooltip="Computer program"/>
              </a:rPr>
              <a:t>program</a:t>
            </a:r>
            <a:r>
              <a:rPr lang="en-US" dirty="0"/>
              <a:t> into independent, interchangeable </a:t>
            </a:r>
            <a:r>
              <a:rPr lang="en-US" b="1" dirty="0"/>
              <a:t>modules</a:t>
            </a:r>
            <a:r>
              <a:rPr lang="en-US" dirty="0"/>
              <a:t>, such that each contains everything necessary to execute only one aspect of the desired functionality.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FE9DEA-7504-1C4E-ABEE-6E317E7AACFB}"/>
              </a:ext>
            </a:extLst>
          </p:cNvPr>
          <p:cNvSpPr/>
          <p:nvPr/>
        </p:nvSpPr>
        <p:spPr>
          <a:xfrm>
            <a:off x="3320714" y="4090736"/>
            <a:ext cx="1913021" cy="1925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1DC1F21-745B-DA4E-AF3D-5C3379DE24F2}"/>
              </a:ext>
            </a:extLst>
          </p:cNvPr>
          <p:cNvSpPr/>
          <p:nvPr/>
        </p:nvSpPr>
        <p:spPr>
          <a:xfrm>
            <a:off x="5880433" y="3970421"/>
            <a:ext cx="1754606" cy="6015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DCBDCC-4AB8-DA4B-8F97-95D764132F38}"/>
              </a:ext>
            </a:extLst>
          </p:cNvPr>
          <p:cNvSpPr/>
          <p:nvPr/>
        </p:nvSpPr>
        <p:spPr>
          <a:xfrm>
            <a:off x="5892465" y="4752474"/>
            <a:ext cx="1754606" cy="6015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FB6DC9-84B5-114B-AEBE-D3523E5330F0}"/>
              </a:ext>
            </a:extLst>
          </p:cNvPr>
          <p:cNvSpPr/>
          <p:nvPr/>
        </p:nvSpPr>
        <p:spPr>
          <a:xfrm>
            <a:off x="5892465" y="5534527"/>
            <a:ext cx="1754606" cy="60157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task3</a:t>
            </a:r>
          </a:p>
        </p:txBody>
      </p:sp>
    </p:spTree>
    <p:extLst>
      <p:ext uri="{BB962C8B-B14F-4D97-AF65-F5344CB8AC3E}">
        <p14:creationId xmlns:p14="http://schemas.microsoft.com/office/powerpoint/2010/main" val="24553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82-399F-214F-962D-99709D2A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8E3B-6D77-2E4E-B243-6BE8431E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https://www.statmethods.net/management/userfunctions.html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25E47-ED07-F640-B2FA-CA97F122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52" y="2404945"/>
            <a:ext cx="5041232" cy="39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21A8-8040-EC4A-A637-2004DEAD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89F7-19DB-E145-82B4-CD997962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https://support.rstudio.com/hc/en-us/articles/205612627-Debugging-with-RStudio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Debug: while running your code, if an error happens, you enter in an special environment just where the error happened</a:t>
            </a:r>
          </a:p>
          <a:p>
            <a:r>
              <a:rPr lang="en-US" dirty="0"/>
              <a:t>Browser: you inject this in your code, and you enter in an special environment at that specific point</a:t>
            </a:r>
          </a:p>
        </p:txBody>
      </p:sp>
    </p:spTree>
    <p:extLst>
      <p:ext uri="{BB962C8B-B14F-4D97-AF65-F5344CB8AC3E}">
        <p14:creationId xmlns:p14="http://schemas.microsoft.com/office/powerpoint/2010/main" val="32652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D23-BF98-034C-BB84-54AEE3C2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F456-C4B6-7E40-90F9-44BBA9B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02 - </a:t>
            </a:r>
            <a:r>
              <a:rPr lang="en-US" dirty="0" err="1"/>
              <a:t>Rshiny</a:t>
            </a:r>
            <a:r>
              <a:rPr lang="en-US" dirty="0"/>
              <a:t> II (October, 2nd)</a:t>
            </a:r>
            <a:br>
              <a:rPr lang="en-US" dirty="0"/>
            </a:br>
            <a:r>
              <a:rPr lang="en-US" dirty="0"/>
              <a:t>Prototype: create the smallest app possible and getting it running in people computer.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Session 03 - </a:t>
            </a:r>
            <a:r>
              <a:rPr lang="en-US" dirty="0" err="1"/>
              <a:t>Rshiny</a:t>
            </a:r>
            <a:r>
              <a:rPr lang="en-US" dirty="0"/>
              <a:t> II (November, 20th)</a:t>
            </a:r>
            <a:br>
              <a:rPr lang="en-US" dirty="0"/>
            </a:br>
            <a:r>
              <a:rPr lang="en-US" dirty="0"/>
              <a:t>Generalization: how to have the data outside the app.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Session 04 - Docker (December, 4h)</a:t>
            </a:r>
            <a:br>
              <a:rPr lang="en-US" dirty="0"/>
            </a:br>
            <a:r>
              <a:rPr lang="en-US" dirty="0"/>
              <a:t>Deployment: how to create an image and upload it to docker hub.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 your Bioinformatics Shiny App - day 1 out of 4</vt:lpstr>
      <vt:lpstr>Agenda </vt:lpstr>
      <vt:lpstr>Modular programming</vt:lpstr>
      <vt:lpstr>Functions in R</vt:lpstr>
      <vt:lpstr>Debug in R</vt:lpstr>
      <vt:lpstr>Next sessions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your Bioinformatics Shiny App - day 1 out of 4</dc:title>
  <dc:creator>Lorena Pantano</dc:creator>
  <cp:lastModifiedBy>Lorena Pantano</cp:lastModifiedBy>
  <cp:revision>7</cp:revision>
  <dcterms:created xsi:type="dcterms:W3CDTF">2018-09-18T17:38:00Z</dcterms:created>
  <dcterms:modified xsi:type="dcterms:W3CDTF">2018-09-19T00:10:42Z</dcterms:modified>
</cp:coreProperties>
</file>