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3:44:32.6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66 24575,'2'0'0,"0"0"0,0 1 0,0-1 0,-1 1 0,1-1 0,0 1 0,0 0 0,-1-1 0,1 1 0,0 0 0,-1 0 0,1 0 0,-1 0 0,1 1 0,-1-1 0,0 0 0,1 0 0,-1 1 0,0-1 0,0 1 0,0-1 0,0 1 0,0 0 0,0-1 0,0 3 0,0-3 0,-1 0 0,0 0 0,1 0 0,-1 0 0,0 0 0,0 0 0,0 0 0,0 0 0,0 0 0,0 0 0,0 0 0,0 0 0,0 0 0,0 0 0,-1-1 0,1 1 0,0 0 0,-1 0 0,1 0 0,0 0 0,-1 0 0,1 0 0,-1-1 0,1 1 0,-1 0 0,0 0 0,1-1 0,-1 1 0,0 0 0,0-1 0,1 1 0,-1-1 0,0 1 0,0-1 0,0 1 0,0-1 0,0 0 0,0 1 0,1-1 0,-1 0 0,0 0 0,0 0 0,0 1 0,0-1 0,0 0 0,0 0 0,-1-1 0,-1 1 0,1 0 0,-1-1 0,1 0 0,0 1 0,0-1 0,-1 0 0,1 0 0,0 0 0,0 0 0,0-1 0,0 1 0,0-1 0,0 1 0,0-1 0,1 1 0,-1-1 0,0 0 0,1 0 0,0 0 0,-1 0 0,-1-4 0,2 5 0,1 0 0,-1 0 0,0-1 0,1 1 0,-1 0 0,0 0 0,1-1 0,0 1 0,-1 0 0,1-1 0,0 1 0,0 0 0,-1-1 0,1 1 0,0 0 0,0-1 0,1 1 0,-1 0 0,0-1 0,0 1 0,1 0 0,-1-1 0,1 1 0,-1 0 0,1 0 0,-1-1 0,1 1 0,0 0 0,0 0 0,-1 0 0,1 0 0,0 0 0,0 0 0,0 0 0,0 0 0,0 0 0,0 0 0,2 0 0,-1 0 0,0 1 0,1-1 0,-1 1 0,0 0 0,0 0 0,0 0 0,0 0 0,1 0 0,-1 1 0,0-1 0,0 0 0,0 1 0,0 0 0,0-1 0,0 1 0,0 0 0,0 0 0,0 0 0,0 1 0,0-1 0,0 0 0,-1 1 0,1-1 0,1 3 0,-2-3 0,1 0 0,-1 0 0,0 0 0,0 0 0,0 0 0,-1 0 0,1 0 0,0 0 0,0 1 0,-1-1 0,1 0 0,0 1 0,-1-1 0,1 1 0,-1-1 0,0 0 0,1 1 0,-1-1 0,0 1 0,0-1 0,0 1 0,0-1 0,0 1 0,-1-1 0,1 0 0,0 1 0,-1-1 0,1 1 0,0-1 0,-1 0 0,0 1 0,1-1 0,-1 0 0,0 1 0,0-1 0,-1 1 0,1-1 0,-1 0 0,0 0 0,0-1 0,1 1 0,-1 0 0,0-1 0,0 1 0,0-1 0,1 0 0,-1 0 0,0 0 0,0 0 0,0 0 0,0 0 0,0 0 0,0-1 0,1 1 0,-1 0 0,0-1 0,0 0 0,1 1 0,-1-1 0,0 0 0,1 0 0,-1 0 0,1 0 0,-1 0 0,1-1 0,-1 1 0,1 0 0,0-1 0,-1 1 0,1 0 0,0-1 0,0 0 0,-1-1 0,2 2 0,0 1 0,0 0 0,0 0 0,0 0 0,0 0 0,0-1 0,0 1 0,0 0 0,0 0 0,0 0 0,0 0 0,0-1 0,0 1 0,1 0 0,-1 0 0,0 0 0,0 0 0,0-1 0,0 1 0,0 0 0,0 0 0,0 0 0,0 0 0,1 0 0,-1 0 0,0-1 0,0 1 0,0 0 0,0 0 0,1 0 0,-1 0 0,0 0 0,0 0 0,0 0 0,0 0 0,1 0 0,-1 0 0,0 0 0,0 0 0,0 0 0,0 0 0,1 0 0,-1 0 0,0 0 0,0 0 0,15 2 0,9 7 0,-13 0 0,-18-7 0,5-2 0,1 0 0,-1-1 0,0 1 0,1 0 0,-1-1 0,1 0 0,-1 1 0,1-1 0,-1 0 0,1 0 0,0 0 0,-1 0 0,1 0 0,0 0 0,0 0 0,0 0 0,-1 0 0,1-1 0,-1-1 0,1 2 0,1 0 0,-1 1 0,1-1 0,0 0 0,-1 0 0,1 1 0,0-1 0,-1 0 0,1 0 0,0 0 0,0 0 0,0 1 0,0-1 0,0 0 0,0 0 0,0 0 0,0 0 0,0 0 0,0 1 0,0-1 0,0 0 0,1 0 0,-1 0 0,0 1 0,1-1 0,-1 0 0,1 0 0,-1 1 0,0-1 0,1 0 0,0 0 0,-1 1 0,1-1 0,-1 1 0,1-1 0,1 0 0,-1 1 0,0 0 0,-1 0 0,1 0 0,0 0 0,0 0 0,0 0 0,0 0 0,-1 0 0,1 1 0,0-1 0,0 0 0,-1 1 0,1-1 0,0 1 0,0-1 0,-1 1 0,1-1 0,-1 1 0,1-1 0,0 1 0,-1-1 0,1 1 0,-1 0 0,1-1 0,-1 1 0,0 0 0,1 0 0,-1-1 0,0 1 0,1 0 0,-1 0 0,0-1 0,0 1 0,0 0 0,1 0 0,-1 0 0,0 0 0,0-1 0,-1 2 0,12 87 0,-11-88 0,0 0 0,0 0 0,0 0 0,0 0 0,0 1 0,0-1 0,0 0 0,-1 0 0,1 0 0,0 0 0,-1 0 0,1 0 0,0 1 0,-1-1 0,0 0 0,1 0 0,-1 0 0,1-1 0,-1 1 0,0 0 0,0 0 0,0 0 0,1 0 0,-1-1 0,0 1 0,0 0 0,0-1 0,0 1 0,0-1 0,0 1 0,0-1 0,-1 1 0,1-1 0,0 0 0,0 1 0,0-1 0,0 0 0,-2 0 0,2 0 0,-1 0 0,1 0 0,0 0 0,-1 0 0,1 0 0,-1-1 0,1 1 0,-1 0 0,1-1 0,0 1 0,-1-1 0,1 0 0,0 1 0,0-1 0,-1 0 0,1 0 0,0 0 0,0 1 0,0-1 0,0-1 0,0 1 0,0 0 0,0 0 0,0 0 0,1 0 0,-1-1 0,0 1 0,1 0 0,-1-1 0,0-1 0,-4-44 0,5 39 0,0-1 0,-1 1 0,-1 0 0,1-1 0,-5-13 0,-1-6 0,7 25 0,0 0 0,0 0 0,-1 0 0,0 0 0,0 1 0,0-1 0,0 0 0,-1-3 0,1 5 0,0 0 0,0 0 0,0 0 0,0 0 0,0 1 0,0-1 0,-1 0 0,1 0 0,0 1 0,0-1 0,-1 1 0,1-1 0,0 1 0,-1-1 0,1 1 0,0 0 0,-1 0 0,1-1 0,-1 1 0,1 0 0,-3 1 0,137 1 0,-132-2 0,0 0 0,0 0 0,0 0 0,0 1 0,0-1 0,0 0 0,0 1 0,0-1 0,0 0 0,0 1 0,0-1 0,0 1 0,0 0 0,0-1 0,-1 1 0,1 0 0,0-1 0,0 1 0,-1 0 0,1 0 0,0 0 0,-1 0 0,1 0 0,-1 0 0,1 0 0,-1 0 0,1 0 0,-1 0 0,0 0 0,0 0 0,1 0 0,-1 0 0,0 0 0,0 0 0,0 0 0,0 0 0,0 0 0,0 0 0,-1 2 0,0 6 0,-1-1 0,0 1 0,-1 0 0,-3 8 0,-2 6 0,6-8 0,2-9 0,-1 1 0,0 0 0,0-1 0,-1 1 0,-4 9 0,6-15 0,-1 0 0,1 0 0,-1 0 0,1 0 0,-1-1 0,1 1 0,-1 0 0,0 0 0,0-1 0,1 1 0,-1-1 0,0 1 0,0 0 0,0-1 0,1 1 0,-1-1 0,0 0 0,0 1 0,0-1 0,0 0 0,0 0 0,0 1 0,0-1 0,0 0 0,0 0 0,0 0 0,0 0 0,0 0 0,0 0 0,0-1 0,0 1 0,0 0 0,0 0 0,0-1 0,0 1 0,1-1 0,-1 1 0,0 0 0,0-1 0,0 0 0,0 1 0,1-1 0,-1 0 0,0 1 0,-1-2 0,1 0 0,-1 0 0,0 0 0,1-1 0,0 1 0,-1 0 0,1-1 0,0 1 0,0-1 0,0 1 0,0-1 0,1 1 0,-1-6 0,0 7 0,1 0 0,0 0 0,-1 1 0,1-1 0,0 0 0,0 0 0,0 0 0,0 0 0,0 0 0,0 0 0,0 0 0,0 0 0,0 0 0,0 0 0,1 0 0,-1 0 0,0 1 0,0-1 0,1 0 0,-1 0 0,1 0 0,-1 0 0,1 1 0,-1-1 0,1 0 0,0 0 0,-1 1 0,1-1 0,0 0 0,-1 1 0,1-1 0,0 1 0,0-1 0,0 1 0,0-1 0,1 0 0,-1 2 0,0-1 0,0 0 0,0 1 0,0-1 0,0 0 0,0 1 0,0-1 0,0 1 0,0 0 0,0-1 0,-1 1 0,1 0 0,0-1 0,0 1 0,-1 0 0,1 0 0,0 0 0,-1-1 0,1 1 0,-1 0 0,1 0 0,-1 0 0,0 0 0,1 0 0,-1 0 0,0 0 0,1 1 0,-1-1 0,0 1 0,1-1 0,-1 0 0,0 0 0,1 0 0,-1 0 0,0 1 0,0-1 0,0 0 0,0 0 0,0 0 0,0 0 0,-1 1 0,1-1 0,0 0 0,0 0 0,-1 0 0,1 0 0,-1 0 0,1 0 0,-1 0 0,0 0 0,0 2 0,0-3 0,1 0 0,-1 0 0,1 0 0,-1 0 0,1 0 0,-1 0 0,1 0 0,-1 0 0,1 0 0,-1 0 0,1-1 0,-1 1 0,1 0 0,-1 0 0,1 0 0,0-1 0,-1 1 0,1 0 0,-1 0 0,1-1 0,-1 1 0,1 0 0,0-1 0,-1 1 0,1-1 0,0 1 0,0 0 0,-1-1 0,1 1 0,0-1 0,0 1 0,-1-1 0,1 1 0,0-1 0,0 1 0,0-1 0,0 1 0,0-1 0,0 1 0,0-1 0,0 1 0,0-1 0,0 1 0,0-1 0,-4-25 0,5 0 0,0-17 0,-1 41 0,0 1 0,-1-1 0,1 1 0,0-1 0,-1 0 0,1 1 0,-1-1 0,1 1 0,-1-1 0,0 1 0,0 0 0,0-1 0,0 1 0,0 0 0,0-1 0,0 1 0,0 0 0,0 0 0,0 0 0,-2-1 0,56 7 0,-51-5 0,0 0 0,0 1 0,0 0 0,0-1 0,0 1 0,0 0 0,0 0 0,0 0 0,0 0 0,-1 0 0,1 0 0,0 1 0,-1-1 0,1 1 0,-1-1 0,0 1 0,1-1 0,0 3 0,0 0 0,-1 0 0,0 0 0,-1 0 0,1 0 0,-1 0 0,1 0 0,-1 0 0,-1 7 0,-2 20 0,2-24 0,0 1 0,1 0 0,0 0 0,1 10 0,0-14 0,-1 0 0,1 1 0,-1-1 0,0 1 0,0-1 0,0 0 0,-1 1 0,-1 6 0,2-10 0,-1 0 0,0 1 0,0-1 0,0 0 0,0 0 0,0 0 0,0 0 0,0 0 0,0 0 0,0 0 0,-1 0 0,1 0 0,0 0 0,0-1 0,-1 1 0,1 0 0,-1-1 0,1 1 0,0-1 0,-1 0 0,1 0 0,-1 1 0,1-1 0,-1 0 0,1 0 0,-1 0 0,1 0 0,-2-1 0,-2 1 0,1 1 0,0-2 0,-1 1 0,1 0 0,0-1 0,-1 0 0,1 0 0,0 0 0,-7-3 0,9 3 0,1-1 0,-1 1 0,1-1 0,-1 1 0,1-1 0,0 0 0,0 1 0,0-1 0,0 0 0,0 0 0,0 0 0,0 1 0,1-1 0,-1 0 0,1 0 0,-1 0 0,1 0 0,0 0 0,0 0 0,0-1 0,0 1 0,0-3 0,2-31 0,-1 23 0,-1 1 0,0-1 0,0 1 0,-1 0 0,-1-1 0,0 1 0,-7-23 0,9 35 0,0 0 0,0-1 0,0 1 0,0 0 0,0-1 0,0 1 0,0 0 0,0-1 0,0 1 0,0 0 0,0-1 0,0 1 0,0 0 0,0-1 0,0 1 0,0 0 0,0-1 0,0 1 0,0 0 0,1-1 0,-1 1 0,0 0 0,0-1 0,0 1 0,1 0 0,-1 0 0,0-1 0,0 1 0,1 0 0,-1 0 0,0-1 0,0 1 0,1 0 0,-1 0 0,0 0 0,1 0 0,-1-1 0,21-3 0,19 6 0,-38-2 0,1 0 0,-1 1 0,1-1 0,-1 1 0,1 0 0,-1-1 0,1 1 0,-1 1 0,0-1 0,1 0 0,-1 0 0,0 1 0,0-1 0,0 1 0,0 0 0,0-1 0,-1 1 0,1 0 0,0 0 0,-1 0 0,1 1 0,-1-1 0,0 0 0,0 0 0,0 1 0,0-1 0,0 1 0,0-1 0,-1 0 0,1 1 0,-1 0 0,0-1 0,0 1 0,0 2 0,0 9 0,-1-1 0,0 0 0,-1 0 0,-1 0 0,-5 17 0,8-28 0,-1-1 0,0 1 0,1 0 0,-1-1 0,0 1 0,0-1 0,0 1 0,-1-1 0,1 1 0,0-1 0,-1 0 0,1 0 0,0 1 0,-1-1 0,1 0 0,-1 0 0,0-1 0,1 1 0,-4 1 0,-5 3 0,11-4 0,-1-1 0,0 1 0,1 0 0,-1-1 0,0 1 0,1-1 0,-1 1 0,1-1 0,-1 1 0,1-1 0,0 1 0,-1-1 0,1 0 0,-1 1 0,1-1 0,0 0 0,-1 1 0,1-1 0,0 0 0,-1 0 0,1 0 0,0 1 0,-1-1 0,1 0 0,0 0 0,-1 0 0,1 0 0,0 0 0,0 0 0,-1-1 0,1 1 0,0 0 0,-1 0 0,1 0 0,0-1 0,-1 1 0,1 0 0,-1-1 0,1 1 0,0 0 0,-1-1 0,1 1 0,-1-1 0,1 1 0,-1-1 0,1 1 0,-1-1 0,0 0 0,1 0 0,0-1 0,-1 0 0,1 1 0,-1-1 0,1 0 0,-1 0 0,0 0 0,0 0 0,0 0 0,0 0 0,0 0 0,-1 1 0,1-1 0,0 0 0,-1 0 0,0 0 0,-1-3 0,-19-33 0,3 4 0,17 32 0,0-1 0,0 1 0,-1-1 0,0 1 0,1-1 0,-1 1 0,0 0 0,0 0 0,0 0 0,-4-2 0,4 1 0,-1 1 0,0 0 0,1-1 0,0 0 0,-1 1 0,1-1 0,-3-6 0,4 7 0,0 1 0,1-1 0,-1 0 0,1 0 0,-1 1 0,1-1 0,0 0 0,-1 0 0,1 0 0,0 1 0,0-1 0,1 0 0,-1 0 0,0 0 0,0 1 0,1-3 0,0 3 0,-1 1 0,1-1 0,-1 0 0,1 1 0,-1-1 0,1 0 0,0 1 0,-1-1 0,1 1 0,0-1 0,-1 1 0,1 0 0,0-1 0,0 1 0,-1-1 0,1 1 0,0 0 0,0 0 0,0 0 0,-1-1 0,1 1 0,0 0 0,0 0 0,0 0 0,0 0 0,-1 0 0,1 0 0,0 1 0,0-1 0,0 0 0,-1 0 0,1 1 0,0-1 0,0 0 0,-1 1 0,1-1 0,1 1 0,-1 0 0,0 0 0,1 0 0,-1 0 0,0 0 0,0 0 0,0 0 0,0 0 0,0 0 0,0 0 0,0 1 0,0-1 0,-1 0 0,1 1 0,0-1 0,-1 1 0,1-1 0,-1 1 0,1-1 0,-1 1 0,0 1 0,4 39 0,-3-18 0,0-17-103,1 1-55,0-1 1,-1 2-1,-1-1 0,1 0 0,-1 0 0,-1 0 1,-1 11-1,0-12-6668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3:44:42.4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3 24575,'1'0'0,"-1"1"0,1-1 0,0 1 0,-1-1 0,1 1 0,0-1 0,-1 1 0,1 0 0,-1-1 0,1 1 0,-1 0 0,1-1 0,-1 1 0,0 0 0,1-1 0,-1 1 0,0 0 0,0 0 0,1-1 0,-1 1 0,0 0 0,0 0 0,0 0 0,0-1 0,0 1 0,0 1 0,1 27 0,-1-25 0,-1 6 0,0 1 0,0-1 0,-1 1 0,-5 13 0,-4 27 0,12-50 0,-1 0 0,0-1 0,0 1 0,0 0 0,0-1 0,0 1 0,0 0 0,0-1 0,0 1 0,-1 0 0,1-1 0,0 1 0,0 0 0,0-1 0,-1 1 0,1-1 0,0 1 0,-1 0 0,1-1 0,0 1 0,-1-1 0,1 1 0,-1-1 0,1 1 0,-1-1 0,1 1 0,-1-1 0,0 0 0,1 1 0,-1-1 0,1 0 0,-1 0 0,0 1 0,1-1 0,-1 0 0,0 0 0,1 0 0,-1 0 0,0 1 0,1-1 0,-1 0 0,0 0 0,1-1 0,-1 1 0,0 0 0,1 0 0,-1 0 0,0-1 0,-1 1 0,1-1 0,0 0 0,-1 0 0,1 0 0,0 0 0,-1 0 0,1 0 0,0 0 0,0 0 0,0 0 0,0-1 0,0 1 0,0 0 0,1-1 0,-1 1 0,0-1 0,1 1 0,-1-1 0,1 1 0,-1-3 0,0-3 0,-1 0 0,2-1 0,-1 1 0,1 0 0,0-1 0,1 1 0,0-1 0,0 1 0,0 0 0,1 0 0,0 0 0,0 0 0,1 0 0,0 0 0,8-12 0,-9 16 0,0 0 0,0 0 0,1 0 0,-1 1 0,1-1 0,0 1 0,5-4 0,-8 5 0,1 1 0,-1 0 0,0 0 0,1 0 0,-1 0 0,0 0 0,1-1 0,-1 1 0,0 0 0,1 0 0,-1 0 0,0 0 0,1 0 0,-1 0 0,1 0 0,-1 0 0,0 1 0,1-1 0,-1 0 0,0 0 0,1 0 0,-1 0 0,0 0 0,1 1 0,-1-1 0,0 0 0,1 0 0,-1 0 0,1 1 0,4 19 0,-4-12 0,0-1 0,-1 0 0,0 0 0,0 1 0,0-1 0,-1 0 0,0 0 0,-1 1 0,0-1 0,0 0 0,-5 10 0,3-7 0,-12 19 0,16-29 0,0 0 0,0 1 0,0-1 0,-1 0 0,1 0 0,0 1 0,0-1 0,-1 0 0,1 0 0,0 0 0,-1 1 0,1-1 0,0 0 0,0 0 0,-1 0 0,1 0 0,0 0 0,-1 0 0,1 0 0,0 1 0,-1-1 0,1 0 0,-1 0 0,1 0 0,0 0 0,-1-1 0,0 1 0,-7-14 0,6 6 0,0-1 0,1 1 0,0 0 0,0-1 0,1 0 0,0 1 0,0-1 0,1 1 0,4-16 0,0 17 0,-4 16 0,-3 16 0,0-13 0,0 1 0,-1 25 0,6-51 0,0 0 0,0 0 0,1 0 0,1 0 0,11-21 0,2-7 0,-19 64 0,2-19 0,-1 0 0,1 0 0,-1 0 0,0 0 0,-1 0 0,1 0 0,-1 0 0,0 0 0,-1 5 0,-29 84 0,31-93 0,0 0 0,0 0 0,1 0 0,-1 0 0,0 0 0,0 0 0,0 0 0,0 0 0,0 0 0,0-1 0,0 1 0,0 0 0,0 0 0,0 0 0,0 0 0,0 0 0,0 0 0,0 0 0,-1 0 0,1 0 0,0 0 0,0 0 0,0 0 0,0-1 0,0 1 0,0 0 0,0 0 0,0 0 0,0 0 0,0 0 0,0 0 0,0 0 0,0 0 0,0 0 0,0 0 0,0 0 0,0 0 0,-1 0 0,1 0 0,0 0 0,0 0 0,0 0 0,0 0 0,0 0 0,0 0 0,0 0 0,0 0 0,0 0 0,0 0 0,0 0 0,-1 0 0,1 0 0,0 0 0,0 0 0,0 0 0,0 0 0,0 0 0,0 0 0,0 0 0,0 0 0,0 0 0,0 0 0,0 0 0,-3-14 0,2-16 0,0 24 0,1 0 0,1 0 0,-1 0 0,1 0 0,0 0 0,0 0 0,1 0 0,0 0 0,0 0 0,0 1 0,1-1 0,0 1 0,0 0 0,7-10 0,-9 14-76,0 0 1,-1 0-1,1 0 0,0 0 0,-1 0 0,1 0 0,-1 0 0,1 0 1,-1 0-1,0 0 0,1 0 0,-1 0 0,0 0 0,0 0 1,1 0-1,-1 0 0,0-2 0,-1-2-6750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3:44:32.6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66 24575,'2'0'0,"0"0"0,0 1 0,0-1 0,-1 1 0,1-1 0,0 1 0,0 0 0,-1-1 0,1 1 0,0 0 0,-1 0 0,1 0 0,-1 0 0,1 1 0,-1-1 0,0 0 0,1 0 0,-1 1 0,0-1 0,0 1 0,0-1 0,0 1 0,0 0 0,0-1 0,0 3 0,0-3 0,-1 0 0,0 0 0,1 0 0,-1 0 0,0 0 0,0 0 0,0 0 0,0 0 0,0 0 0,0 0 0,0 0 0,0 0 0,0 0 0,0 0 0,-1-1 0,1 1 0,0 0 0,-1 0 0,1 0 0,0 0 0,-1 0 0,1 0 0,-1-1 0,1 1 0,-1 0 0,0 0 0,1-1 0,-1 1 0,0 0 0,0-1 0,1 1 0,-1-1 0,0 1 0,0-1 0,0 1 0,0-1 0,0 0 0,0 1 0,1-1 0,-1 0 0,0 0 0,0 0 0,0 1 0,0-1 0,0 0 0,0 0 0,-1-1 0,-1 1 0,1 0 0,-1-1 0,1 0 0,0 1 0,0-1 0,-1 0 0,1 0 0,0 0 0,0 0 0,0-1 0,0 1 0,0-1 0,0 1 0,0-1 0,1 1 0,-1-1 0,0 0 0,1 0 0,0 0 0,-1 0 0,-1-4 0,2 5 0,1 0 0,-1 0 0,0-1 0,1 1 0,-1 0 0,0 0 0,1-1 0,0 1 0,-1 0 0,1-1 0,0 1 0,0 0 0,-1-1 0,1 1 0,0 0 0,0-1 0,1 1 0,-1 0 0,0-1 0,0 1 0,1 0 0,-1-1 0,1 1 0,-1 0 0,1 0 0,-1-1 0,1 1 0,0 0 0,0 0 0,-1 0 0,1 0 0,0 0 0,0 0 0,0 0 0,0 0 0,0 0 0,0 0 0,2 0 0,-1 0 0,0 1 0,1-1 0,-1 1 0,0 0 0,0 0 0,0 0 0,0 0 0,1 0 0,-1 1 0,0-1 0,0 0 0,0 1 0,0 0 0,0-1 0,0 1 0,0 0 0,0 0 0,0 0 0,0 1 0,0-1 0,0 0 0,-1 1 0,1-1 0,1 3 0,-2-3 0,1 0 0,-1 0 0,0 0 0,0 0 0,0 0 0,-1 0 0,1 0 0,0 0 0,0 1 0,-1-1 0,1 0 0,0 1 0,-1-1 0,1 1 0,-1-1 0,0 0 0,1 1 0,-1-1 0,0 1 0,0-1 0,0 1 0,0-1 0,0 1 0,-1-1 0,1 0 0,0 1 0,-1-1 0,1 1 0,0-1 0,-1 0 0,0 1 0,1-1 0,-1 0 0,0 1 0,0-1 0,-1 1 0,1-1 0,-1 0 0,0 0 0,0-1 0,1 1 0,-1 0 0,0-1 0,0 1 0,0-1 0,1 0 0,-1 0 0,0 0 0,0 0 0,0 0 0,0 0 0,0 0 0,0-1 0,1 1 0,-1 0 0,0-1 0,0 0 0,1 1 0,-1-1 0,0 0 0,1 0 0,-1 0 0,1 0 0,-1 0 0,1-1 0,-1 1 0,1 0 0,0-1 0,-1 1 0,1 0 0,0-1 0,0 0 0,-1-1 0,2 2 0,0 1 0,0 0 0,0 0 0,0 0 0,0 0 0,0-1 0,0 1 0,0 0 0,0 0 0,0 0 0,0 0 0,0-1 0,0 1 0,1 0 0,-1 0 0,0 0 0,0 0 0,0-1 0,0 1 0,0 0 0,0 0 0,0 0 0,0 0 0,1 0 0,-1 0 0,0-1 0,0 1 0,0 0 0,0 0 0,1 0 0,-1 0 0,0 0 0,0 0 0,0 0 0,0 0 0,1 0 0,-1 0 0,0 0 0,0 0 0,0 0 0,0 0 0,1 0 0,-1 0 0,0 0 0,0 0 0,15 2 0,9 7 0,-13 0 0,-18-7 0,5-2 0,1 0 0,-1-1 0,0 1 0,1 0 0,-1-1 0,1 0 0,-1 1 0,1-1 0,-1 0 0,1 0 0,0 0 0,-1 0 0,1 0 0,0 0 0,0 0 0,0 0 0,-1 0 0,1-1 0,-1-1 0,1 2 0,1 0 0,-1 1 0,1-1 0,0 0 0,-1 0 0,1 1 0,0-1 0,-1 0 0,1 0 0,0 0 0,0 0 0,0 1 0,0-1 0,0 0 0,0 0 0,0 0 0,0 0 0,0 0 0,0 1 0,0-1 0,0 0 0,1 0 0,-1 0 0,0 1 0,1-1 0,-1 0 0,1 0 0,-1 1 0,0-1 0,1 0 0,0 0 0,-1 1 0,1-1 0,-1 1 0,1-1 0,1 0 0,-1 1 0,0 0 0,-1 0 0,1 0 0,0 0 0,0 0 0,0 0 0,0 0 0,-1 0 0,1 1 0,0-1 0,0 0 0,-1 1 0,1-1 0,0 1 0,0-1 0,-1 1 0,1-1 0,-1 1 0,1-1 0,0 1 0,-1-1 0,1 1 0,-1 0 0,1-1 0,-1 1 0,0 0 0,1 0 0,-1-1 0,0 1 0,1 0 0,-1 0 0,0-1 0,0 1 0,0 0 0,1 0 0,-1 0 0,0 0 0,0-1 0,-1 2 0,12 87 0,-11-88 0,0 0 0,0 0 0,0 0 0,0 0 0,0 1 0,0-1 0,0 0 0,-1 0 0,1 0 0,0 0 0,-1 0 0,1 0 0,0 1 0,-1-1 0,0 0 0,1 0 0,-1 0 0,1-1 0,-1 1 0,0 0 0,0 0 0,0 0 0,1 0 0,-1-1 0,0 1 0,0 0 0,0-1 0,0 1 0,0-1 0,0 1 0,0-1 0,-1 1 0,1-1 0,0 0 0,0 1 0,0-1 0,0 0 0,-2 0 0,2 0 0,-1 0 0,1 0 0,0 0 0,-1 0 0,1 0 0,-1-1 0,1 1 0,-1 0 0,1-1 0,0 1 0,-1-1 0,1 0 0,0 1 0,0-1 0,-1 0 0,1 0 0,0 0 0,0 1 0,0-1 0,0-1 0,0 1 0,0 0 0,0 0 0,0 0 0,1 0 0,-1-1 0,0 1 0,1 0 0,-1-1 0,0-1 0,-4-44 0,5 39 0,0-1 0,-1 1 0,-1 0 0,1-1 0,-5-13 0,-1-6 0,7 25 0,0 0 0,0 0 0,-1 0 0,0 0 0,0 1 0,0-1 0,0 0 0,-1-3 0,1 5 0,0 0 0,0 0 0,0 0 0,0 0 0,0 1 0,0-1 0,-1 0 0,1 0 0,0 1 0,0-1 0,-1 1 0,1-1 0,0 1 0,-1-1 0,1 1 0,0 0 0,-1 0 0,1-1 0,-1 1 0,1 0 0,-3 1 0,137 1 0,-132-2 0,0 0 0,0 0 0,0 0 0,0 1 0,0-1 0,0 0 0,0 1 0,0-1 0,0 0 0,0 1 0,0-1 0,0 1 0,0 0 0,0-1 0,-1 1 0,1 0 0,0-1 0,0 1 0,-1 0 0,1 0 0,0 0 0,-1 0 0,1 0 0,-1 0 0,1 0 0,-1 0 0,1 0 0,-1 0 0,0 0 0,0 0 0,1 0 0,-1 0 0,0 0 0,0 0 0,0 0 0,0 0 0,0 0 0,0 0 0,-1 2 0,0 6 0,-1-1 0,0 1 0,-1 0 0,-3 8 0,-2 6 0,6-8 0,2-9 0,-1 1 0,0 0 0,0-1 0,-1 1 0,-4 9 0,6-15 0,-1 0 0,1 0 0,-1 0 0,1 0 0,-1-1 0,1 1 0,-1 0 0,0 0 0,0-1 0,1 1 0,-1-1 0,0 1 0,0 0 0,0-1 0,1 1 0,-1-1 0,0 0 0,0 1 0,0-1 0,0 0 0,0 0 0,0 1 0,0-1 0,0 0 0,0 0 0,0 0 0,0 0 0,0 0 0,0 0 0,0-1 0,0 1 0,0 0 0,0 0 0,0-1 0,0 1 0,1-1 0,-1 1 0,0 0 0,0-1 0,0 0 0,0 1 0,1-1 0,-1 0 0,0 1 0,-1-2 0,1 0 0,-1 0 0,0 0 0,1-1 0,0 1 0,-1 0 0,1-1 0,0 1 0,0-1 0,0 1 0,0-1 0,1 1 0,-1-6 0,0 7 0,1 0 0,0 0 0,-1 1 0,1-1 0,0 0 0,0 0 0,0 0 0,0 0 0,0 0 0,0 0 0,0 0 0,0 0 0,0 0 0,0 0 0,1 0 0,-1 0 0,0 1 0,0-1 0,1 0 0,-1 0 0,1 0 0,-1 0 0,1 1 0,-1-1 0,1 0 0,0 0 0,-1 1 0,1-1 0,0 0 0,-1 1 0,1-1 0,0 1 0,0-1 0,0 1 0,0-1 0,1 0 0,-1 2 0,0-1 0,0 0 0,0 1 0,0-1 0,0 0 0,0 1 0,0-1 0,0 1 0,0 0 0,0-1 0,-1 1 0,1 0 0,0-1 0,0 1 0,-1 0 0,1 0 0,0 0 0,-1-1 0,1 1 0,-1 0 0,1 0 0,-1 0 0,0 0 0,1 0 0,-1 0 0,0 0 0,1 1 0,-1-1 0,0 1 0,1-1 0,-1 0 0,0 0 0,1 0 0,-1 0 0,0 1 0,0-1 0,0 0 0,0 0 0,0 0 0,0 0 0,-1 1 0,1-1 0,0 0 0,0 0 0,-1 0 0,1 0 0,-1 0 0,1 0 0,-1 0 0,0 0 0,0 2 0,0-3 0,1 0 0,-1 0 0,1 0 0,-1 0 0,1 0 0,-1 0 0,1 0 0,-1 0 0,1 0 0,-1 0 0,1-1 0,-1 1 0,1 0 0,-1 0 0,1 0 0,0-1 0,-1 1 0,1 0 0,-1 0 0,1-1 0,-1 1 0,1 0 0,0-1 0,-1 1 0,1-1 0,0 1 0,0 0 0,-1-1 0,1 1 0,0-1 0,0 1 0,-1-1 0,1 1 0,0-1 0,0 1 0,0-1 0,0 1 0,0-1 0,0 1 0,0-1 0,0 1 0,0-1 0,0 1 0,0-1 0,-4-25 0,5 0 0,0-17 0,-1 41 0,0 1 0,-1-1 0,1 1 0,0-1 0,-1 0 0,1 1 0,-1-1 0,1 1 0,-1-1 0,0 1 0,0 0 0,0-1 0,0 1 0,0 0 0,0-1 0,0 1 0,0 0 0,0 0 0,0 0 0,-2-1 0,56 7 0,-51-5 0,0 0 0,0 1 0,0 0 0,0-1 0,0 1 0,0 0 0,0 0 0,0 0 0,0 0 0,-1 0 0,1 0 0,0 1 0,-1-1 0,1 1 0,-1-1 0,0 1 0,1-1 0,0 3 0,0 0 0,-1 0 0,0 0 0,-1 0 0,1 0 0,-1 0 0,1 0 0,-1 0 0,-1 7 0,-2 20 0,2-24 0,0 1 0,1 0 0,0 0 0,1 10 0,0-14 0,-1 0 0,1 1 0,-1-1 0,0 1 0,0-1 0,0 0 0,-1 1 0,-1 6 0,2-10 0,-1 0 0,0 1 0,0-1 0,0 0 0,0 0 0,0 0 0,0 0 0,0 0 0,0 0 0,0 0 0,-1 0 0,1 0 0,0 0 0,0-1 0,-1 1 0,1 0 0,-1-1 0,1 1 0,0-1 0,-1 0 0,1 0 0,-1 1 0,1-1 0,-1 0 0,1 0 0,-1 0 0,1 0 0,-2-1 0,-2 1 0,1 1 0,0-2 0,-1 1 0,1 0 0,0-1 0,-1 0 0,1 0 0,0 0 0,-7-3 0,9 3 0,1-1 0,-1 1 0,1-1 0,-1 1 0,1-1 0,0 0 0,0 1 0,0-1 0,0 0 0,0 0 0,0 0 0,0 1 0,1-1 0,-1 0 0,1 0 0,-1 0 0,1 0 0,0 0 0,0 0 0,0-1 0,0 1 0,0-3 0,2-31 0,-1 23 0,-1 1 0,0-1 0,0 1 0,-1 0 0,-1-1 0,0 1 0,-7-23 0,9 35 0,0 0 0,0-1 0,0 1 0,0 0 0,0-1 0,0 1 0,0 0 0,0-1 0,0 1 0,0 0 0,0-1 0,0 1 0,0 0 0,0-1 0,0 1 0,0 0 0,0-1 0,0 1 0,0 0 0,1-1 0,-1 1 0,0 0 0,0-1 0,0 1 0,1 0 0,-1 0 0,0-1 0,0 1 0,1 0 0,-1 0 0,0-1 0,0 1 0,1 0 0,-1 0 0,0 0 0,1 0 0,-1-1 0,21-3 0,19 6 0,-38-2 0,1 0 0,-1 1 0,1-1 0,-1 1 0,1 0 0,-1-1 0,1 1 0,-1 1 0,0-1 0,1 0 0,-1 0 0,0 1 0,0-1 0,0 1 0,0 0 0,0-1 0,-1 1 0,1 0 0,0 0 0,-1 0 0,1 1 0,-1-1 0,0 0 0,0 0 0,0 1 0,0-1 0,0 1 0,0-1 0,-1 0 0,1 1 0,-1 0 0,0-1 0,0 1 0,0 2 0,0 9 0,-1-1 0,0 0 0,-1 0 0,-1 0 0,-5 17 0,8-28 0,-1-1 0,0 1 0,1 0 0,-1-1 0,0 1 0,0-1 0,0 1 0,-1-1 0,1 1 0,0-1 0,-1 0 0,1 0 0,0 1 0,-1-1 0,1 0 0,-1 0 0,0-1 0,1 1 0,-4 1 0,-5 3 0,11-4 0,-1-1 0,0 1 0,1 0 0,-1-1 0,0 1 0,1-1 0,-1 1 0,1-1 0,-1 1 0,1-1 0,0 1 0,-1-1 0,1 0 0,-1 1 0,1-1 0,0 0 0,-1 1 0,1-1 0,0 0 0,-1 0 0,1 0 0,0 1 0,-1-1 0,1 0 0,0 0 0,-1 0 0,1 0 0,0 0 0,0 0 0,-1-1 0,1 1 0,0 0 0,-1 0 0,1 0 0,0-1 0,-1 1 0,1 0 0,-1-1 0,1 1 0,0 0 0,-1-1 0,1 1 0,-1-1 0,1 1 0,-1-1 0,1 1 0,-1-1 0,0 0 0,1 0 0,0-1 0,-1 0 0,1 1 0,-1-1 0,1 0 0,-1 0 0,0 0 0,0 0 0,0 0 0,0 0 0,0 0 0,-1 1 0,1-1 0,0 0 0,-1 0 0,0 0 0,-1-3 0,-19-33 0,3 4 0,17 32 0,0-1 0,0 1 0,-1-1 0,0 1 0,1-1 0,-1 1 0,0 0 0,0 0 0,0 0 0,-4-2 0,4 1 0,-1 1 0,0 0 0,1-1 0,0 0 0,-1 1 0,1-1 0,-3-6 0,4 7 0,0 1 0,1-1 0,-1 0 0,1 0 0,-1 1 0,1-1 0,0 0 0,-1 0 0,1 0 0,0 1 0,0-1 0,1 0 0,-1 0 0,0 0 0,0 1 0,1-3 0,0 3 0,-1 1 0,1-1 0,-1 0 0,1 1 0,-1-1 0,1 0 0,0 1 0,-1-1 0,1 1 0,0-1 0,-1 1 0,1 0 0,0-1 0,0 1 0,-1-1 0,1 1 0,0 0 0,0 0 0,0 0 0,-1-1 0,1 1 0,0 0 0,0 0 0,0 0 0,0 0 0,-1 0 0,1 0 0,0 1 0,0-1 0,0 0 0,-1 0 0,1 1 0,0-1 0,0 0 0,-1 1 0,1-1 0,1 1 0,-1 0 0,0 0 0,1 0 0,-1 0 0,0 0 0,0 0 0,0 0 0,0 0 0,0 0 0,0 0 0,0 1 0,0-1 0,-1 0 0,1 1 0,0-1 0,-1 1 0,1-1 0,-1 1 0,1-1 0,-1 1 0,0 1 0,4 39 0,-3-18 0,0-17-103,1 1-55,0-1 1,-1 2-1,-1-1 0,1 0 0,-1 0 0,-1 0 1,-1 11-1,0-12-6668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3:44:42.4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3 24575,'1'0'0,"-1"1"0,1-1 0,0 1 0,-1-1 0,1 1 0,0-1 0,-1 1 0,1 0 0,-1-1 0,1 1 0,-1 0 0,1-1 0,-1 1 0,0 0 0,1-1 0,-1 1 0,0 0 0,0 0 0,1-1 0,-1 1 0,0 0 0,0 0 0,0 0 0,0-1 0,0 1 0,0 1 0,1 27 0,-1-25 0,-1 6 0,0 1 0,0-1 0,-1 1 0,-5 13 0,-4 27 0,12-50 0,-1 0 0,0-1 0,0 1 0,0 0 0,0-1 0,0 1 0,0 0 0,0-1 0,0 1 0,-1 0 0,1-1 0,0 1 0,0 0 0,0-1 0,-1 1 0,1-1 0,0 1 0,-1 0 0,1-1 0,0 1 0,-1-1 0,1 1 0,-1-1 0,1 1 0,-1-1 0,1 1 0,-1-1 0,0 0 0,1 1 0,-1-1 0,1 0 0,-1 0 0,0 1 0,1-1 0,-1 0 0,0 0 0,1 0 0,-1 0 0,0 1 0,1-1 0,-1 0 0,0 0 0,1-1 0,-1 1 0,0 0 0,1 0 0,-1 0 0,0-1 0,-1 1 0,1-1 0,0 0 0,-1 0 0,1 0 0,0 0 0,-1 0 0,1 0 0,0 0 0,0 0 0,0 0 0,0-1 0,0 1 0,0 0 0,1-1 0,-1 1 0,0-1 0,1 1 0,-1-1 0,1 1 0,-1-3 0,0-3 0,-1 0 0,2-1 0,-1 1 0,1 0 0,0-1 0,1 1 0,0-1 0,0 1 0,0 0 0,1 0 0,0 0 0,0 0 0,1 0 0,0 0 0,8-12 0,-9 16 0,0 0 0,0 0 0,1 0 0,-1 1 0,1-1 0,0 1 0,5-4 0,-8 5 0,1 1 0,-1 0 0,0 0 0,1 0 0,-1 0 0,0 0 0,1-1 0,-1 1 0,0 0 0,1 0 0,-1 0 0,0 0 0,1 0 0,-1 0 0,1 0 0,-1 0 0,0 1 0,1-1 0,-1 0 0,0 0 0,1 0 0,-1 0 0,0 0 0,1 1 0,-1-1 0,0 0 0,1 0 0,-1 0 0,1 1 0,4 19 0,-4-12 0,0-1 0,-1 0 0,0 0 0,0 1 0,0-1 0,-1 0 0,0 0 0,-1 1 0,0-1 0,0 0 0,-5 10 0,3-7 0,-12 19 0,16-29 0,0 0 0,0 1 0,0-1 0,-1 0 0,1 0 0,0 1 0,0-1 0,-1 0 0,1 0 0,0 0 0,-1 1 0,1-1 0,0 0 0,0 0 0,-1 0 0,1 0 0,0 0 0,-1 0 0,1 0 0,0 1 0,-1-1 0,1 0 0,-1 0 0,1 0 0,0 0 0,-1-1 0,0 1 0,-7-14 0,6 6 0,0-1 0,1 1 0,0 0 0,0-1 0,1 0 0,0 1 0,0-1 0,1 1 0,4-16 0,0 17 0,-4 16 0,-3 16 0,0-13 0,0 1 0,-1 25 0,6-51 0,0 0 0,0 0 0,1 0 0,1 0 0,11-21 0,2-7 0,-19 64 0,2-19 0,-1 0 0,1 0 0,-1 0 0,0 0 0,-1 0 0,1 0 0,-1 0 0,0 0 0,-1 5 0,-29 84 0,31-93 0,0 0 0,0 0 0,1 0 0,-1 0 0,0 0 0,0 0 0,0 0 0,0 0 0,0 0 0,0-1 0,0 1 0,0 0 0,0 0 0,0 0 0,0 0 0,0 0 0,0 0 0,0 0 0,-1 0 0,1 0 0,0 0 0,0 0 0,0 0 0,0-1 0,0 1 0,0 0 0,0 0 0,0 0 0,0 0 0,0 0 0,0 0 0,0 0 0,0 0 0,0 0 0,0 0 0,0 0 0,0 0 0,-1 0 0,1 0 0,0 0 0,0 0 0,0 0 0,0 0 0,0 0 0,0 0 0,0 0 0,0 0 0,0 0 0,0 0 0,0 0 0,-1 0 0,1 0 0,0 0 0,0 0 0,0 0 0,0 0 0,0 0 0,0 0 0,0 0 0,0 0 0,0 0 0,0 0 0,0 0 0,-3-14 0,2-16 0,0 24 0,1 0 0,1 0 0,-1 0 0,1 0 0,0 0 0,0 0 0,1 0 0,0 0 0,0 0 0,0 1 0,1-1 0,0 1 0,0 0 0,7-10 0,-9 14-76,0 0 1,-1 0-1,1 0 0,0 0 0,-1 0 0,1 0 0,-1 0 0,1 0 1,-1 0-1,0 0 0,1 0 0,-1 0 0,0 0 0,0 0 1,1 0-1,-1 0 0,0-2 0,-1-2-6750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59EED-A756-34FF-AEC4-B1240E5B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AEBD87-2740-ED85-FEC2-392EA3C0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0EC93-0417-4ABF-7AF4-4C281BBD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1C744-2C66-E05E-6721-6089810F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F96213-C923-DD5F-1523-1B985C8A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02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AB520-2487-2D9A-85C9-A7373F8A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0776B2-971F-719F-957A-B1BC1B63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23310-ABF6-8739-9027-E3077B8A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CC5C3-EBF2-1ACD-A172-01614D6F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045BC-82FD-500A-2B35-C90E532B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37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64682A-16B1-AEB4-ECB7-C70932A5E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34AC2C-ACE1-8E0E-1D90-D1D272B24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553CF9-8B89-719E-6C08-CE94431D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C642E1-F22F-8657-1D35-4D54A37F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9F026-926D-E7B6-F436-8827AFE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9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BC464-DE58-5025-CD53-F49FE0EA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D70C45-910B-58E7-65DD-3E61170D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99FCC8-5FB9-0E14-4F08-0A1CDB1A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27AFC-94FB-74E6-F727-18E3AB6B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3B7397-6F4F-54E2-022E-ACE1784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63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B120E-58A1-A172-2D61-E0E245B7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CC5D8-8D73-1D26-D951-5E36DD88F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D89ED-1D8E-33E3-E5DD-9854A76A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155824-AC8C-48A8-F928-329D2D29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3ABD9-A201-D7EA-DA10-FB2D6EF4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33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50AD8-ED89-68B0-5F2A-2F0D07FE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ABE22-8C1D-00DC-BCB8-8EA7AFC3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490412-B1A0-A3B5-F79F-988834FF3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FC874D-9763-15CF-384B-F217ABBA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47FA76-217D-9263-4BC2-1C694D9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3912C-C250-62E9-2D28-9B13DD85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2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AA9C7-4FC6-63A3-9F6E-9EF47B01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ACD6E1-3803-9C5D-FE51-7E2CF02D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4627D0-2AC5-DD6A-48E7-61C45C83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D3566E-4078-02C9-D24A-2A511EC80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AFE684-A6BF-F222-8AF7-528876713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374ED9-7F52-35AB-1C77-C4157D25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6BFD4D-9DA5-2B15-E89A-B81A4EE2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DE4BCC-2652-0378-94A1-D1561053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67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0F1C5-A3B0-6024-A5A1-3DEAFF04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BEDBB7-DFAD-3084-13EB-455AB27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712DD9-CC67-7538-C0B2-18E2AF90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773244-0A14-C8CA-E562-78DA82F0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18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9A0FA8-37EB-1211-4B5D-D7CEB1BE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1956C2-918D-5CC4-F555-EF150006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7B4C56-8788-FD38-33A2-913D25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3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C05CD-D201-6F45-40CD-E259B219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A4844D-7B93-EC0F-150D-270D6FC6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8F7623-76D2-BDDF-AF14-78E7D7A6A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5FDEB5-1F67-0625-9F5E-AC1841A0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8B8CF-8B50-45C1-B743-A8C180DE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4ABCC-CF6B-2809-AE31-4A1AC2C2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56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F1C75-9024-5E7E-7202-EF60791B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CF66F3-1353-90D7-BC2E-EAB2E6D54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B29F25-926F-3D71-0B5E-BB72E12E4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8F7304-3B02-318B-69D8-187B9755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A7F2E3-B632-03CC-1BFA-C2F1B8DB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EE569-28E6-501A-37A4-674A9685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34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493E9D-98BC-7C8E-5411-4CDB4410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E2BB63-DBAC-3CD2-88D7-DB040D9D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7E7469-A90C-F2F8-6791-EB1431EB6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E9C1A-9F4A-4D57-BAB5-D14A8F127F4D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6EF67-ACE5-FF4E-3674-CDAA596A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1BB70-0878-83CA-0623-C32291F5D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30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0" Type="http://schemas.openxmlformats.org/officeDocument/2006/relationships/customXml" Target="../ink/ink2.xm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0" Type="http://schemas.openxmlformats.org/officeDocument/2006/relationships/customXml" Target="../ink/ink4.xm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EBA506A5-FECC-1815-EEC3-D28CDE31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6" y="26721"/>
            <a:ext cx="1989626" cy="389635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69343DD0-0BB2-4E50-C94D-B6D33ED48AE9}"/>
              </a:ext>
            </a:extLst>
          </p:cNvPr>
          <p:cNvSpPr/>
          <p:nvPr/>
        </p:nvSpPr>
        <p:spPr>
          <a:xfrm>
            <a:off x="535335" y="2753031"/>
            <a:ext cx="1393028" cy="3834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EED869-85B5-F791-56F6-82555D4DBD6C}"/>
              </a:ext>
            </a:extLst>
          </p:cNvPr>
          <p:cNvSpPr txBox="1"/>
          <p:nvPr/>
        </p:nvSpPr>
        <p:spPr>
          <a:xfrm>
            <a:off x="8916675" y="280788"/>
            <a:ext cx="3275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Pour télécharger l’application</a:t>
            </a:r>
          </a:p>
          <a:p>
            <a:pPr algn="ctr"/>
            <a:r>
              <a:rPr lang="fr-FR" dirty="0"/>
              <a:t>GeolocIMU au format APK</a:t>
            </a:r>
          </a:p>
          <a:p>
            <a:pPr algn="ctr"/>
            <a:r>
              <a:rPr lang="fr-FR" dirty="0"/>
              <a:t> scannez le </a:t>
            </a:r>
            <a:r>
              <a:rPr lang="fr-FR" dirty="0" err="1"/>
              <a:t>QRcode</a:t>
            </a:r>
            <a:endParaRPr lang="fr-FR" dirty="0"/>
          </a:p>
          <a:p>
            <a:pPr algn="ctr"/>
            <a:r>
              <a:rPr lang="fr-FR" b="1" dirty="0"/>
              <a:t>Attention ! </a:t>
            </a:r>
          </a:p>
          <a:p>
            <a:pPr algn="ctr"/>
            <a:r>
              <a:rPr lang="fr-FR" b="1" dirty="0"/>
              <a:t>Seulement sur téléphone Android</a:t>
            </a:r>
          </a:p>
          <a:p>
            <a:pPr algn="ctr"/>
            <a:endParaRPr lang="fr-FR" dirty="0"/>
          </a:p>
        </p:txBody>
      </p:sp>
      <p:pic>
        <p:nvPicPr>
          <p:cNvPr id="12" name="Image 11" descr="Une image contenant texte, capture d’écran, Icône d’ordinateur, logiciel&#10;&#10;Description générée automatiquement">
            <a:extLst>
              <a:ext uri="{FF2B5EF4-FFF2-40B4-BE49-F238E27FC236}">
                <a16:creationId xmlns:a16="http://schemas.microsoft.com/office/drawing/2014/main" id="{6FA41ABF-BE74-1D26-FB36-2A65EF7C7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60" y="26721"/>
            <a:ext cx="2084856" cy="4082844"/>
          </a:xfrm>
          <a:prstGeom prst="rect">
            <a:avLst/>
          </a:prstGeom>
        </p:spPr>
      </p:pic>
      <p:pic>
        <p:nvPicPr>
          <p:cNvPr id="13" name="Image 12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858D7122-4F5B-B5B6-146E-349E546E9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751" y="26722"/>
            <a:ext cx="2084856" cy="4082843"/>
          </a:xfrm>
          <a:prstGeom prst="rect">
            <a:avLst/>
          </a:prstGeom>
        </p:spPr>
      </p:pic>
      <p:pic>
        <p:nvPicPr>
          <p:cNvPr id="15" name="Image 1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9D0B19B1-17B5-D85E-7BF7-6E76ECBD7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14" y="26721"/>
            <a:ext cx="2084856" cy="4082844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C6AFDAFA-0FB7-589E-9546-1936987DBB5A}"/>
              </a:ext>
            </a:extLst>
          </p:cNvPr>
          <p:cNvSpPr/>
          <p:nvPr/>
        </p:nvSpPr>
        <p:spPr>
          <a:xfrm>
            <a:off x="7117051" y="2526887"/>
            <a:ext cx="1393028" cy="3834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chaussures, habits, dessin humoristique, joint&#10;&#10;Description générée automatiquement">
            <a:extLst>
              <a:ext uri="{FF2B5EF4-FFF2-40B4-BE49-F238E27FC236}">
                <a16:creationId xmlns:a16="http://schemas.microsoft.com/office/drawing/2014/main" id="{ACC05298-F2F0-978C-9AB1-6A41AA330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" y="4173811"/>
            <a:ext cx="1928363" cy="1928363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2912C-8AC6-6DC7-4F33-A35F50830B58}"/>
              </a:ext>
            </a:extLst>
          </p:cNvPr>
          <p:cNvGrpSpPr/>
          <p:nvPr/>
        </p:nvGrpSpPr>
        <p:grpSpPr>
          <a:xfrm>
            <a:off x="2006249" y="4271685"/>
            <a:ext cx="770031" cy="1919107"/>
            <a:chOff x="2287802" y="4404883"/>
            <a:chExt cx="770031" cy="1919107"/>
          </a:xfrm>
        </p:grpSpPr>
        <p:pic>
          <p:nvPicPr>
            <p:cNvPr id="22" name="Image 21" descr="Une image contenant dessin humoristique, debout, joint, habits&#10;&#10;Description générée automatiquement">
              <a:extLst>
                <a:ext uri="{FF2B5EF4-FFF2-40B4-BE49-F238E27FC236}">
                  <a16:creationId xmlns:a16="http://schemas.microsoft.com/office/drawing/2014/main" id="{48DA6D45-2410-28AC-F0BE-B2CE5F89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802" y="4404883"/>
              <a:ext cx="770031" cy="191910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86D53838-98C1-30ED-CDA5-5C3DBD3C8A08}"/>
                    </a:ext>
                  </a:extLst>
                </p14:cNvPr>
                <p14:cNvContentPartPr/>
                <p14:nvPr/>
              </p14:nvContentPartPr>
              <p14:xfrm>
                <a:off x="2520360" y="5344560"/>
                <a:ext cx="56880" cy="8568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86D53838-98C1-30ED-CDA5-5C3DBD3C8A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6040" y="5340240"/>
                  <a:ext cx="65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5105E337-A235-0562-4DB0-C48980ED1232}"/>
                    </a:ext>
                  </a:extLst>
                </p14:cNvPr>
                <p14:cNvContentPartPr/>
                <p14:nvPr/>
              </p14:nvContentPartPr>
              <p14:xfrm>
                <a:off x="2421720" y="5348160"/>
                <a:ext cx="25560" cy="6912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5105E337-A235-0562-4DB0-C48980ED12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7400" y="5343840"/>
                  <a:ext cx="34200" cy="7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200C5B27-AC3F-AB61-33D0-853973A12DAF}"/>
              </a:ext>
            </a:extLst>
          </p:cNvPr>
          <p:cNvSpPr txBox="1"/>
          <p:nvPr/>
        </p:nvSpPr>
        <p:spPr>
          <a:xfrm>
            <a:off x="37047" y="6426856"/>
            <a:ext cx="34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Position du téléphone conseillée</a:t>
            </a:r>
            <a:endParaRPr lang="fr-FR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FAA69CA-A605-867C-431A-545FCD8BEDD4}"/>
              </a:ext>
            </a:extLst>
          </p:cNvPr>
          <p:cNvSpPr txBox="1"/>
          <p:nvPr/>
        </p:nvSpPr>
        <p:spPr>
          <a:xfrm>
            <a:off x="3660072" y="4229255"/>
            <a:ext cx="5488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Allez sur la page de collecte des données verticales.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Sélectionnez l'activité que vous allez effectuer et démarrez l'enregistrement.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Vous pouvez changer d'activité tout en continuant l'enregistrement.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Arrêtez l'enregistrement et envoyez-nous vos </a:t>
            </a:r>
            <a:r>
              <a:rPr lang="fr-FR" dirty="0" err="1"/>
              <a:t>données.</a:t>
            </a:r>
            <a:r>
              <a:rPr lang="fr-FR" dirty="0" err="1">
                <a:solidFill>
                  <a:srgbClr val="FF0000"/>
                </a:solidFill>
              </a:rPr>
              <a:t>Merci</a:t>
            </a:r>
            <a:r>
              <a:rPr lang="fr-FR" dirty="0">
                <a:solidFill>
                  <a:srgbClr val="FF0000"/>
                </a:solidFill>
              </a:rPr>
              <a:t> de votre contribution</a:t>
            </a:r>
          </a:p>
        </p:txBody>
      </p:sp>
      <p:sp>
        <p:nvSpPr>
          <p:cNvPr id="29" name="Flèche : courbe vers le haut 28">
            <a:extLst>
              <a:ext uri="{FF2B5EF4-FFF2-40B4-BE49-F238E27FC236}">
                <a16:creationId xmlns:a16="http://schemas.microsoft.com/office/drawing/2014/main" id="{0E2535EA-FBA6-A3FA-E29E-88452D140105}"/>
              </a:ext>
            </a:extLst>
          </p:cNvPr>
          <p:cNvSpPr/>
          <p:nvPr/>
        </p:nvSpPr>
        <p:spPr>
          <a:xfrm>
            <a:off x="1858740" y="597712"/>
            <a:ext cx="770031" cy="3162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ourbe vers le haut 29">
            <a:extLst>
              <a:ext uri="{FF2B5EF4-FFF2-40B4-BE49-F238E27FC236}">
                <a16:creationId xmlns:a16="http://schemas.microsoft.com/office/drawing/2014/main" id="{071964A2-B673-1C3D-9FA9-B51FE0A12CD8}"/>
              </a:ext>
            </a:extLst>
          </p:cNvPr>
          <p:cNvSpPr/>
          <p:nvPr/>
        </p:nvSpPr>
        <p:spPr>
          <a:xfrm>
            <a:off x="4051608" y="742453"/>
            <a:ext cx="770031" cy="3162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ourbe vers le haut 30">
            <a:extLst>
              <a:ext uri="{FF2B5EF4-FFF2-40B4-BE49-F238E27FC236}">
                <a16:creationId xmlns:a16="http://schemas.microsoft.com/office/drawing/2014/main" id="{C01CE2F5-6470-3B1F-321D-CA686B8253D4}"/>
              </a:ext>
            </a:extLst>
          </p:cNvPr>
          <p:cNvSpPr/>
          <p:nvPr/>
        </p:nvSpPr>
        <p:spPr>
          <a:xfrm>
            <a:off x="6552190" y="1011442"/>
            <a:ext cx="770031" cy="3162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29B6A0-28C6-C9D7-328D-C26C54F36162}"/>
              </a:ext>
            </a:extLst>
          </p:cNvPr>
          <p:cNvSpPr txBox="1"/>
          <p:nvPr/>
        </p:nvSpPr>
        <p:spPr>
          <a:xfrm>
            <a:off x="2628771" y="1244008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escalator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E4788B-9169-5B17-0875-31A99869D9E2}"/>
              </a:ext>
            </a:extLst>
          </p:cNvPr>
          <p:cNvSpPr txBox="1"/>
          <p:nvPr/>
        </p:nvSpPr>
        <p:spPr>
          <a:xfrm>
            <a:off x="3359988" y="1252557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ascenseur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68F4383-EE4D-91C2-5EBD-0472151D99F0}"/>
              </a:ext>
            </a:extLst>
          </p:cNvPr>
          <p:cNvSpPr txBox="1"/>
          <p:nvPr/>
        </p:nvSpPr>
        <p:spPr>
          <a:xfrm>
            <a:off x="2442695" y="2085107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escalier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F60A18-7A52-C567-76D5-054F1F725285}"/>
              </a:ext>
            </a:extLst>
          </p:cNvPr>
          <p:cNvSpPr txBox="1"/>
          <p:nvPr/>
        </p:nvSpPr>
        <p:spPr>
          <a:xfrm>
            <a:off x="2995996" y="209365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immobile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3F8D59-0CEA-6D4C-7A81-9D6C84FC818B}"/>
              </a:ext>
            </a:extLst>
          </p:cNvPr>
          <p:cNvSpPr txBox="1"/>
          <p:nvPr/>
        </p:nvSpPr>
        <p:spPr>
          <a:xfrm>
            <a:off x="3654905" y="2093656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marche</a:t>
            </a:r>
          </a:p>
        </p:txBody>
      </p:sp>
      <p:pic>
        <p:nvPicPr>
          <p:cNvPr id="3" name="Image 2" descr="Une image contenant motif, pixel, conception&#10;&#10;Description générée automatiquement">
            <a:extLst>
              <a:ext uri="{FF2B5EF4-FFF2-40B4-BE49-F238E27FC236}">
                <a16:creationId xmlns:a16="http://schemas.microsoft.com/office/drawing/2014/main" id="{0C90B848-BECF-C549-4D6B-62457F0E18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20" y="1934582"/>
            <a:ext cx="2455900" cy="24559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ED0682B-FDBF-315E-628A-DEBDF5427702}"/>
              </a:ext>
            </a:extLst>
          </p:cNvPr>
          <p:cNvSpPr txBox="1"/>
          <p:nvPr/>
        </p:nvSpPr>
        <p:spPr>
          <a:xfrm>
            <a:off x="9023029" y="4390482"/>
            <a:ext cx="3057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Avec le fichier APK , utiliser l’application « </a:t>
            </a:r>
            <a:r>
              <a:rPr lang="fr-FR" i="1" dirty="0" err="1"/>
              <a:t>Apk</a:t>
            </a:r>
            <a:r>
              <a:rPr lang="fr-FR" i="1" dirty="0"/>
              <a:t> Installer </a:t>
            </a:r>
            <a:r>
              <a:rPr lang="fr-FR" dirty="0"/>
              <a:t>» sur </a:t>
            </a:r>
            <a:r>
              <a:rPr lang="fr-FR" dirty="0" err="1"/>
              <a:t>PlayStore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ou autre pour installer l’application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86579DC-BB2A-2174-6395-6784209BE4DB}"/>
              </a:ext>
            </a:extLst>
          </p:cNvPr>
          <p:cNvSpPr txBox="1"/>
          <p:nvPr/>
        </p:nvSpPr>
        <p:spPr>
          <a:xfrm>
            <a:off x="9176384" y="5927655"/>
            <a:ext cx="2904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Pour toutes questions envoyer un mail à:</a:t>
            </a:r>
          </a:p>
          <a:p>
            <a:pPr algn="ctr"/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laura.parisot@univ-eiffel.fr</a:t>
            </a:r>
          </a:p>
        </p:txBody>
      </p:sp>
    </p:spTree>
    <p:extLst>
      <p:ext uri="{BB962C8B-B14F-4D97-AF65-F5344CB8AC3E}">
        <p14:creationId xmlns:p14="http://schemas.microsoft.com/office/powerpoint/2010/main" val="413835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EBA506A5-FECC-1815-EEC3-D28CDE31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6" y="26721"/>
            <a:ext cx="1989626" cy="389635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69343DD0-0BB2-4E50-C94D-B6D33ED48AE9}"/>
              </a:ext>
            </a:extLst>
          </p:cNvPr>
          <p:cNvSpPr/>
          <p:nvPr/>
        </p:nvSpPr>
        <p:spPr>
          <a:xfrm>
            <a:off x="535335" y="2753031"/>
            <a:ext cx="1393028" cy="3834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EED869-85B5-F791-56F6-82555D4DBD6C}"/>
              </a:ext>
            </a:extLst>
          </p:cNvPr>
          <p:cNvSpPr txBox="1"/>
          <p:nvPr/>
        </p:nvSpPr>
        <p:spPr>
          <a:xfrm>
            <a:off x="8916675" y="280788"/>
            <a:ext cx="3275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To download the GeolocIMU app in the APK format </a:t>
            </a:r>
          </a:p>
          <a:p>
            <a:pPr algn="ctr"/>
            <a:r>
              <a:rPr lang="fr-FR" dirty="0"/>
              <a:t>scan the </a:t>
            </a:r>
            <a:r>
              <a:rPr lang="fr-FR" dirty="0" err="1"/>
              <a:t>Qrcode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b="1" dirty="0"/>
              <a:t>Attention ! </a:t>
            </a:r>
          </a:p>
          <a:p>
            <a:pPr algn="ctr"/>
            <a:r>
              <a:rPr lang="fr-FR" b="1" dirty="0" err="1"/>
              <a:t>Only</a:t>
            </a:r>
            <a:r>
              <a:rPr lang="fr-FR" b="1" dirty="0"/>
              <a:t> on Android phone</a:t>
            </a:r>
          </a:p>
          <a:p>
            <a:pPr algn="ctr"/>
            <a:endParaRPr lang="fr-FR" dirty="0"/>
          </a:p>
        </p:txBody>
      </p:sp>
      <p:pic>
        <p:nvPicPr>
          <p:cNvPr id="12" name="Image 11" descr="Une image contenant texte, capture d’écran, Icône d’ordinateur, logiciel&#10;&#10;Description générée automatiquement">
            <a:extLst>
              <a:ext uri="{FF2B5EF4-FFF2-40B4-BE49-F238E27FC236}">
                <a16:creationId xmlns:a16="http://schemas.microsoft.com/office/drawing/2014/main" id="{6FA41ABF-BE74-1D26-FB36-2A65EF7C7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60" y="26721"/>
            <a:ext cx="2084856" cy="4082844"/>
          </a:xfrm>
          <a:prstGeom prst="rect">
            <a:avLst/>
          </a:prstGeom>
        </p:spPr>
      </p:pic>
      <p:pic>
        <p:nvPicPr>
          <p:cNvPr id="13" name="Image 12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858D7122-4F5B-B5B6-146E-349E546E9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751" y="26722"/>
            <a:ext cx="2084856" cy="4082843"/>
          </a:xfrm>
          <a:prstGeom prst="rect">
            <a:avLst/>
          </a:prstGeom>
        </p:spPr>
      </p:pic>
      <p:pic>
        <p:nvPicPr>
          <p:cNvPr id="15" name="Image 1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9D0B19B1-17B5-D85E-7BF7-6E76ECBD7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14" y="26721"/>
            <a:ext cx="2084856" cy="4082844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C6AFDAFA-0FB7-589E-9546-1936987DBB5A}"/>
              </a:ext>
            </a:extLst>
          </p:cNvPr>
          <p:cNvSpPr/>
          <p:nvPr/>
        </p:nvSpPr>
        <p:spPr>
          <a:xfrm>
            <a:off x="7117051" y="2526887"/>
            <a:ext cx="1393028" cy="3834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chaussures, habits, dessin humoristique, joint&#10;&#10;Description générée automatiquement">
            <a:extLst>
              <a:ext uri="{FF2B5EF4-FFF2-40B4-BE49-F238E27FC236}">
                <a16:creationId xmlns:a16="http://schemas.microsoft.com/office/drawing/2014/main" id="{ACC05298-F2F0-978C-9AB1-6A41AA330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" y="4173811"/>
            <a:ext cx="1928363" cy="1928363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2912C-8AC6-6DC7-4F33-A35F50830B58}"/>
              </a:ext>
            </a:extLst>
          </p:cNvPr>
          <p:cNvGrpSpPr/>
          <p:nvPr/>
        </p:nvGrpSpPr>
        <p:grpSpPr>
          <a:xfrm>
            <a:off x="2006249" y="4271685"/>
            <a:ext cx="770031" cy="1919107"/>
            <a:chOff x="2287802" y="4404883"/>
            <a:chExt cx="770031" cy="1919107"/>
          </a:xfrm>
        </p:grpSpPr>
        <p:pic>
          <p:nvPicPr>
            <p:cNvPr id="22" name="Image 21" descr="Une image contenant dessin humoristique, debout, joint, habits&#10;&#10;Description générée automatiquement">
              <a:extLst>
                <a:ext uri="{FF2B5EF4-FFF2-40B4-BE49-F238E27FC236}">
                  <a16:creationId xmlns:a16="http://schemas.microsoft.com/office/drawing/2014/main" id="{48DA6D45-2410-28AC-F0BE-B2CE5F89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802" y="4404883"/>
              <a:ext cx="770031" cy="191910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86D53838-98C1-30ED-CDA5-5C3DBD3C8A08}"/>
                    </a:ext>
                  </a:extLst>
                </p14:cNvPr>
                <p14:cNvContentPartPr/>
                <p14:nvPr/>
              </p14:nvContentPartPr>
              <p14:xfrm>
                <a:off x="2520360" y="5344560"/>
                <a:ext cx="56880" cy="8568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86D53838-98C1-30ED-CDA5-5C3DBD3C8A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6040" y="5340240"/>
                  <a:ext cx="65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5105E337-A235-0562-4DB0-C48980ED1232}"/>
                    </a:ext>
                  </a:extLst>
                </p14:cNvPr>
                <p14:cNvContentPartPr/>
                <p14:nvPr/>
              </p14:nvContentPartPr>
              <p14:xfrm>
                <a:off x="2421720" y="5348160"/>
                <a:ext cx="25560" cy="6912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5105E337-A235-0562-4DB0-C48980ED12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7400" y="5343840"/>
                  <a:ext cx="34200" cy="7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200C5B27-AC3F-AB61-33D0-853973A12DAF}"/>
              </a:ext>
            </a:extLst>
          </p:cNvPr>
          <p:cNvSpPr txBox="1"/>
          <p:nvPr/>
        </p:nvSpPr>
        <p:spPr>
          <a:xfrm>
            <a:off x="0" y="6445246"/>
            <a:ext cx="381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How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phone</a:t>
            </a:r>
            <a:endParaRPr lang="fr-FR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FAA69CA-A605-867C-431A-545FCD8BEDD4}"/>
              </a:ext>
            </a:extLst>
          </p:cNvPr>
          <p:cNvSpPr txBox="1"/>
          <p:nvPr/>
        </p:nvSpPr>
        <p:spPr>
          <a:xfrm>
            <a:off x="3660072" y="4229255"/>
            <a:ext cx="54889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Go to the vertical data collection page.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Select the activity you will perform and start recording.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change activity while continuing recording.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Stop recording and send us your data.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	Thank you</a:t>
            </a:r>
          </a:p>
        </p:txBody>
      </p:sp>
      <p:sp>
        <p:nvSpPr>
          <p:cNvPr id="29" name="Flèche : courbe vers le haut 28">
            <a:extLst>
              <a:ext uri="{FF2B5EF4-FFF2-40B4-BE49-F238E27FC236}">
                <a16:creationId xmlns:a16="http://schemas.microsoft.com/office/drawing/2014/main" id="{0E2535EA-FBA6-A3FA-E29E-88452D140105}"/>
              </a:ext>
            </a:extLst>
          </p:cNvPr>
          <p:cNvSpPr/>
          <p:nvPr/>
        </p:nvSpPr>
        <p:spPr>
          <a:xfrm>
            <a:off x="1858740" y="597712"/>
            <a:ext cx="770031" cy="3162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ourbe vers le haut 29">
            <a:extLst>
              <a:ext uri="{FF2B5EF4-FFF2-40B4-BE49-F238E27FC236}">
                <a16:creationId xmlns:a16="http://schemas.microsoft.com/office/drawing/2014/main" id="{071964A2-B673-1C3D-9FA9-B51FE0A12CD8}"/>
              </a:ext>
            </a:extLst>
          </p:cNvPr>
          <p:cNvSpPr/>
          <p:nvPr/>
        </p:nvSpPr>
        <p:spPr>
          <a:xfrm>
            <a:off x="4051608" y="742453"/>
            <a:ext cx="770031" cy="3162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ourbe vers le haut 30">
            <a:extLst>
              <a:ext uri="{FF2B5EF4-FFF2-40B4-BE49-F238E27FC236}">
                <a16:creationId xmlns:a16="http://schemas.microsoft.com/office/drawing/2014/main" id="{C01CE2F5-6470-3B1F-321D-CA686B8253D4}"/>
              </a:ext>
            </a:extLst>
          </p:cNvPr>
          <p:cNvSpPr/>
          <p:nvPr/>
        </p:nvSpPr>
        <p:spPr>
          <a:xfrm>
            <a:off x="6552190" y="1011442"/>
            <a:ext cx="770031" cy="3162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29B6A0-28C6-C9D7-328D-C26C54F36162}"/>
              </a:ext>
            </a:extLst>
          </p:cNvPr>
          <p:cNvSpPr txBox="1"/>
          <p:nvPr/>
        </p:nvSpPr>
        <p:spPr>
          <a:xfrm>
            <a:off x="2628771" y="1244008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escalator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E4788B-9169-5B17-0875-31A99869D9E2}"/>
              </a:ext>
            </a:extLst>
          </p:cNvPr>
          <p:cNvSpPr txBox="1"/>
          <p:nvPr/>
        </p:nvSpPr>
        <p:spPr>
          <a:xfrm>
            <a:off x="3359988" y="1252557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elevator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68F4383-EE4D-91C2-5EBD-0472151D99F0}"/>
              </a:ext>
            </a:extLst>
          </p:cNvPr>
          <p:cNvSpPr txBox="1"/>
          <p:nvPr/>
        </p:nvSpPr>
        <p:spPr>
          <a:xfrm>
            <a:off x="2511403" y="208510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stair</a:t>
            </a:r>
            <a:endParaRPr lang="fr-FR" sz="11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F60A18-7A52-C567-76D5-054F1F725285}"/>
              </a:ext>
            </a:extLst>
          </p:cNvPr>
          <p:cNvSpPr txBox="1"/>
          <p:nvPr/>
        </p:nvSpPr>
        <p:spPr>
          <a:xfrm>
            <a:off x="3132621" y="2092801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still</a:t>
            </a:r>
            <a:endParaRPr lang="fr-FR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3F8D59-0CEA-6D4C-7A81-9D6C84FC818B}"/>
              </a:ext>
            </a:extLst>
          </p:cNvPr>
          <p:cNvSpPr txBox="1"/>
          <p:nvPr/>
        </p:nvSpPr>
        <p:spPr>
          <a:xfrm>
            <a:off x="3694060" y="2092801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walk</a:t>
            </a:r>
            <a:endParaRPr lang="fr-FR" sz="1050" dirty="0"/>
          </a:p>
        </p:txBody>
      </p:sp>
      <p:pic>
        <p:nvPicPr>
          <p:cNvPr id="3" name="Image 2" descr="Une image contenant motif, pixel, conception&#10;&#10;Description générée automatiquement">
            <a:extLst>
              <a:ext uri="{FF2B5EF4-FFF2-40B4-BE49-F238E27FC236}">
                <a16:creationId xmlns:a16="http://schemas.microsoft.com/office/drawing/2014/main" id="{0C90B848-BECF-C549-4D6B-62457F0E18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20" y="1934582"/>
            <a:ext cx="2455900" cy="24559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DA04F8E-3903-6DF9-2744-A281369620B8}"/>
              </a:ext>
            </a:extLst>
          </p:cNvPr>
          <p:cNvSpPr txBox="1"/>
          <p:nvPr/>
        </p:nvSpPr>
        <p:spPr>
          <a:xfrm>
            <a:off x="8868380" y="4354075"/>
            <a:ext cx="305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the APK file, use the "</a:t>
            </a:r>
            <a:r>
              <a:rPr lang="en-US" dirty="0" err="1"/>
              <a:t>Apk</a:t>
            </a:r>
            <a:r>
              <a:rPr lang="en-US" dirty="0"/>
              <a:t> Installer" application on </a:t>
            </a:r>
            <a:r>
              <a:rPr lang="en-US" dirty="0" err="1"/>
              <a:t>PlayStore</a:t>
            </a:r>
            <a:r>
              <a:rPr lang="en-US" dirty="0"/>
              <a:t> or another app to install the application.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99F34A7-6FE8-A8E2-2FA0-0FA193E94474}"/>
              </a:ext>
            </a:extLst>
          </p:cNvPr>
          <p:cNvSpPr txBox="1"/>
          <p:nvPr/>
        </p:nvSpPr>
        <p:spPr>
          <a:xfrm>
            <a:off x="9021735" y="5891248"/>
            <a:ext cx="2904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any questions, send an email to: 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laura.parisot@univ-eiffel.fr</a:t>
            </a:r>
          </a:p>
        </p:txBody>
      </p:sp>
    </p:spTree>
    <p:extLst>
      <p:ext uri="{BB962C8B-B14F-4D97-AF65-F5344CB8AC3E}">
        <p14:creationId xmlns:p14="http://schemas.microsoft.com/office/powerpoint/2010/main" val="40672349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205</Words>
  <Application>Microsoft Office PowerPoint</Application>
  <PresentationFormat>Grand écran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Parisot</dc:creator>
  <cp:lastModifiedBy>Laura Parisot</cp:lastModifiedBy>
  <cp:revision>8</cp:revision>
  <dcterms:created xsi:type="dcterms:W3CDTF">2024-05-16T13:33:08Z</dcterms:created>
  <dcterms:modified xsi:type="dcterms:W3CDTF">2024-05-24T13:58:51Z</dcterms:modified>
</cp:coreProperties>
</file>