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BEB-FCB5-7852-F08E-C9ED027E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DBAF8C-DD14-D0DA-8760-82AD7653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323B3-C3C1-3882-5E1F-EF720AF4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285F-7C2F-881E-985D-9E24091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1EF21-C843-BA12-7CA5-1B926189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22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A42D6-CC82-8A86-08AA-AF16811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CB538-28BD-CEB5-26B5-E0FB0161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6584F-8462-6A4F-2C94-4A37C0CA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8DAA7-2E4B-D647-42CA-16B4B5F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58A3E-9043-7146-9296-FDE526EB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EEAE72-A138-0280-1E35-8BD1F1E68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744617-B24E-C1D4-7663-AB1D1F43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B876C-419F-3F1B-F5DF-AA3DF82A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718BC-F43D-76F0-2C30-DE81FBDA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DC731-90F9-E2C3-852D-74C1C258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9DCFE-EF49-34D4-AD54-1A15B08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1124B-CD22-F549-3FA6-1E8EAC52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D89FA-8CB8-5DC9-F5F8-1AEFD4E4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76B09-7398-676E-FC8D-62444973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8F709-ECE6-D3E3-2DCC-A035816B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9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B25D2-F09C-3794-3AA9-C7878D7C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0A89F-DFF6-EC3B-8CD3-13DBDD6D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FEDB6-E0F3-C00D-A66B-AA1B9FDC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CFE8E-77C0-DA87-26F1-6F308FD4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A3929-944D-35E0-37D3-6AD4ABA6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8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0DAF8-337E-57DD-6052-82CA5D2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79817-2E33-CE20-CE39-0AEA1CE7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27043A-A584-DB9E-86C9-3CB0D09F3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31B448-102E-9BB2-1307-E0E95B23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0AF4B-20F1-4E35-AB94-A2BBFCC6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91E1B5-3975-28C4-B12A-5C3BF805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3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F19A-D283-8E11-AF41-A8D961AD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40C8A-156C-E65A-D28F-663913ED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EB1DF7-9192-E2AC-0ED9-B31D0F0D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B5662-E7E8-033F-A92D-75723F9B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F3D5A-F4DD-D5AC-10A3-46D26DA2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E076A7-0B7F-1125-C831-F9464D14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50BC7-C50A-6EC6-4FF1-44F26A63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E74A1-0E01-4AA1-6246-3DB285F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4B5-C953-3956-A47C-B58B19DE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B94508-02C1-3027-CB00-EF9CA4EF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BCAA07-BCE0-F09E-8FA5-78FDEF2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9939C5-7D1C-53E1-427D-A4AF7FB6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E42562-47E1-2257-8E45-4AF3357A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3173D3-3BAE-0AF5-7078-13EA8663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B2FF4-537B-BBA0-ECFA-EFC8F3DA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44E05-ED3A-BF78-3B21-E44DDD1B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4D297-E2DD-F5F3-91F7-BDE0CC16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6FAF0D-3B66-C00B-C6C5-911394A4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84FBB-D3B7-ADB7-5936-A99CACB9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1959B0-C1CB-CD10-F0A2-2EF5356D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3D941-C99F-631E-1FB1-59D0FFC5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B01FE-54FA-CCF9-1947-76CA0A3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ADEEDC-3878-4E87-875C-55726559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D8DFE0-6385-54DF-2620-817B1348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F0B12-4292-1980-0235-2D799DE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68A40D-9483-ED99-714F-E7BD9F89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5C073-B7FF-07BF-80C4-D7F5E15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3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02E8C9-AA00-1F7A-1C9F-6659C6EC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4520C5-15AF-92EB-BEC7-8C65BC9E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83B89-B8A1-DD39-A82E-72289B9FC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070B2-7398-4DBD-B4A2-415C0F805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56653-EA61-90ED-3E4B-839655546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0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67653" y="145337"/>
            <a:ext cx="9354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 PROTOCOL CHANGE OF FLOOR</a:t>
            </a:r>
            <a:endParaRPr lang="fr-FR" sz="320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D456B2A-87E7-E3E6-BEF2-348A01C555EE}"/>
              </a:ext>
            </a:extLst>
          </p:cNvPr>
          <p:cNvGrpSpPr/>
          <p:nvPr/>
        </p:nvGrpSpPr>
        <p:grpSpPr>
          <a:xfrm>
            <a:off x="224878" y="1235248"/>
            <a:ext cx="1551605" cy="2886014"/>
            <a:chOff x="298186" y="1265836"/>
            <a:chExt cx="2668516" cy="5225845"/>
          </a:xfrm>
        </p:grpSpPr>
        <p:pic>
          <p:nvPicPr>
            <p:cNvPr id="16" name="Image 15" descr="Une image contenant texte, capture d’écran, logiciel, Système d’exploitation&#10;&#10;Description générée automatiquement">
              <a:extLst>
                <a:ext uri="{FF2B5EF4-FFF2-40B4-BE49-F238E27FC236}">
                  <a16:creationId xmlns:a16="http://schemas.microsoft.com/office/drawing/2014/main" id="{81522CA4-1CE7-76B8-E325-6CFEB5B27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86" y="1265836"/>
              <a:ext cx="2668516" cy="5225845"/>
            </a:xfrm>
            <a:prstGeom prst="rect">
              <a:avLst/>
            </a:prstGeom>
          </p:spPr>
        </p:pic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3F8BD84-3DB2-4EAE-30FC-BBE4DC2E4182}"/>
                </a:ext>
              </a:extLst>
            </p:cNvPr>
            <p:cNvSpPr/>
            <p:nvPr/>
          </p:nvSpPr>
          <p:spPr>
            <a:xfrm>
              <a:off x="929437" y="4857134"/>
              <a:ext cx="1406013" cy="61943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8510D9D1-8DC4-5F05-BF61-55DFB48C6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16" y="4202197"/>
            <a:ext cx="744726" cy="7447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ACABE45-3B76-DD56-C84F-2092EB5F9774}"/>
              </a:ext>
            </a:extLst>
          </p:cNvPr>
          <p:cNvSpPr txBox="1"/>
          <p:nvPr/>
        </p:nvSpPr>
        <p:spPr>
          <a:xfrm>
            <a:off x="-131207" y="5132132"/>
            <a:ext cx="2606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the GeolocIMU application and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 the  </a:t>
            </a:r>
            <a:r>
              <a:rPr lang="en-US" dirty="0">
                <a:solidFill>
                  <a:srgbClr val="C00000"/>
                </a:solidFill>
              </a:rPr>
              <a:t>‘VERTICAL’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button </a:t>
            </a:r>
            <a:r>
              <a:rPr lang="en-US" dirty="0"/>
              <a:t>on the home page</a:t>
            </a:r>
            <a:endParaRPr lang="fr-FR" dirty="0"/>
          </a:p>
        </p:txBody>
      </p:sp>
      <p:pic>
        <p:nvPicPr>
          <p:cNvPr id="27" name="Graphique 26" descr="Badge avec un remplissage uni">
            <a:extLst>
              <a:ext uri="{FF2B5EF4-FFF2-40B4-BE49-F238E27FC236}">
                <a16:creationId xmlns:a16="http://schemas.microsoft.com/office/drawing/2014/main" id="{84A7527B-47AE-C8DC-B895-0B3803D97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7717" y="1068727"/>
            <a:ext cx="914400" cy="914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BC9C8DC-8003-A428-ABC9-2D94AA0BA6B5}"/>
              </a:ext>
            </a:extLst>
          </p:cNvPr>
          <p:cNvSpPr txBox="1"/>
          <p:nvPr/>
        </p:nvSpPr>
        <p:spPr>
          <a:xfrm>
            <a:off x="3070047" y="1122443"/>
            <a:ext cx="476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Choose the floor change method </a:t>
            </a:r>
            <a:r>
              <a:rPr lang="en-US" dirty="0"/>
              <a:t>you are going to use from the 4 choices below by pressing the icon defining it.</a:t>
            </a:r>
          </a:p>
          <a:p>
            <a:pPr algn="ctr"/>
            <a:r>
              <a:rPr lang="en-US" dirty="0"/>
              <a:t> The button will appear with a green outline</a:t>
            </a:r>
            <a:endParaRPr lang="fr-FR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3A20B6C-024B-1761-A5D7-3FCB8F5C204D}"/>
              </a:ext>
            </a:extLst>
          </p:cNvPr>
          <p:cNvGrpSpPr/>
          <p:nvPr/>
        </p:nvGrpSpPr>
        <p:grpSpPr>
          <a:xfrm>
            <a:off x="1687627" y="3960162"/>
            <a:ext cx="4653863" cy="1083018"/>
            <a:chOff x="3250727" y="3403205"/>
            <a:chExt cx="4916210" cy="120648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1045605-8FA6-EFBE-0BC1-F44349A2D5C5}"/>
                </a:ext>
              </a:extLst>
            </p:cNvPr>
            <p:cNvSpPr txBox="1"/>
            <p:nvPr/>
          </p:nvSpPr>
          <p:spPr>
            <a:xfrm>
              <a:off x="6356531" y="3403205"/>
              <a:ext cx="1810406" cy="41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FF0000"/>
                  </a:solidFill>
                </a:rPr>
                <a:t>elevator</a:t>
              </a:r>
              <a:r>
                <a:rPr lang="fr-FR" dirty="0">
                  <a:solidFill>
                    <a:srgbClr val="FF0000"/>
                  </a:solidFill>
                </a:rPr>
                <a:t>/lift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84C1F1C-E58F-C5CB-1C3C-000DE63759B8}"/>
                </a:ext>
              </a:extLst>
            </p:cNvPr>
            <p:cNvSpPr txBox="1"/>
            <p:nvPr/>
          </p:nvSpPr>
          <p:spPr>
            <a:xfrm>
              <a:off x="6327553" y="4198251"/>
              <a:ext cx="1810406" cy="41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standing </a:t>
              </a:r>
              <a:r>
                <a:rPr lang="fr-FR" dirty="0" err="1">
                  <a:solidFill>
                    <a:srgbClr val="FF0000"/>
                  </a:solidFill>
                </a:rPr>
                <a:t>still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CD07E0-B8B1-2014-564A-A2B8CAFFB834}"/>
                </a:ext>
              </a:extLst>
            </p:cNvPr>
            <p:cNvSpPr txBox="1"/>
            <p:nvPr/>
          </p:nvSpPr>
          <p:spPr>
            <a:xfrm>
              <a:off x="3250727" y="3418967"/>
              <a:ext cx="1810406" cy="45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escalator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B1EA3D2-49B2-82DB-CA64-504F6B6A9F56}"/>
                </a:ext>
              </a:extLst>
            </p:cNvPr>
            <p:cNvSpPr txBox="1"/>
            <p:nvPr/>
          </p:nvSpPr>
          <p:spPr>
            <a:xfrm>
              <a:off x="3367053" y="4115761"/>
              <a:ext cx="1810406" cy="41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FF0000"/>
                  </a:solidFill>
                </a:rPr>
                <a:t>stairs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9FF6A098-46D5-DCC1-E173-380B35791613}"/>
              </a:ext>
            </a:extLst>
          </p:cNvPr>
          <p:cNvSpPr txBox="1"/>
          <p:nvPr/>
        </p:nvSpPr>
        <p:spPr>
          <a:xfrm>
            <a:off x="5589739" y="2703199"/>
            <a:ext cx="41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start recording</a:t>
            </a:r>
            <a:r>
              <a:rPr lang="en-US" dirty="0"/>
              <a:t>, press the </a:t>
            </a:r>
            <a:r>
              <a:rPr lang="en-US" dirty="0">
                <a:solidFill>
                  <a:srgbClr val="C00000"/>
                </a:solidFill>
              </a:rPr>
              <a:t>red button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C5D8808-7058-90A4-E96F-411931EF4266}"/>
              </a:ext>
            </a:extLst>
          </p:cNvPr>
          <p:cNvSpPr txBox="1"/>
          <p:nvPr/>
        </p:nvSpPr>
        <p:spPr>
          <a:xfrm>
            <a:off x="7767484" y="5963129"/>
            <a:ext cx="40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stop recording</a:t>
            </a:r>
            <a:r>
              <a:rPr lang="en-US" dirty="0"/>
              <a:t>, press the </a:t>
            </a:r>
            <a:r>
              <a:rPr lang="en-US" dirty="0">
                <a:solidFill>
                  <a:srgbClr val="C00000"/>
                </a:solidFill>
              </a:rPr>
              <a:t>grey square button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54" name="Graphique 53" descr="Badge 3 avec un remplissage uni">
            <a:extLst>
              <a:ext uri="{FF2B5EF4-FFF2-40B4-BE49-F238E27FC236}">
                <a16:creationId xmlns:a16="http://schemas.microsoft.com/office/drawing/2014/main" id="{D25E5DFF-3837-2AAB-49E8-88B24AD03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5339" y="2430665"/>
            <a:ext cx="914400" cy="914400"/>
          </a:xfrm>
          <a:prstGeom prst="rect">
            <a:avLst/>
          </a:prstGeom>
        </p:spPr>
      </p:pic>
      <p:pic>
        <p:nvPicPr>
          <p:cNvPr id="56" name="Graphique 55" descr="Badge 4 avec un remplissage uni">
            <a:extLst>
              <a:ext uri="{FF2B5EF4-FFF2-40B4-BE49-F238E27FC236}">
                <a16:creationId xmlns:a16="http://schemas.microsoft.com/office/drawing/2014/main" id="{B97A277D-93C2-5474-0492-A39D6EA15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0167" y="3150213"/>
            <a:ext cx="914400" cy="914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E42BD2F-9692-99A5-40CC-B03D0E7B0216}"/>
              </a:ext>
            </a:extLst>
          </p:cNvPr>
          <p:cNvSpPr txBox="1"/>
          <p:nvPr/>
        </p:nvSpPr>
        <p:spPr>
          <a:xfrm>
            <a:off x="6785586" y="3260043"/>
            <a:ext cx="3406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Put your 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 your pocket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 your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in your hand with your arm bent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 your hand with your arm at your side  </a:t>
            </a:r>
          </a:p>
          <a:p>
            <a:r>
              <a:rPr lang="en-US" dirty="0"/>
              <a:t>Hold this position and take your travel mode</a:t>
            </a:r>
            <a:endParaRPr lang="fr-FR" dirty="0"/>
          </a:p>
        </p:txBody>
      </p:sp>
      <p:pic>
        <p:nvPicPr>
          <p:cNvPr id="3" name="Graphique 2" descr="Badge 5 avec un remplissage uni">
            <a:extLst>
              <a:ext uri="{FF2B5EF4-FFF2-40B4-BE49-F238E27FC236}">
                <a16:creationId xmlns:a16="http://schemas.microsoft.com/office/drawing/2014/main" id="{5C34F916-E075-99EF-B884-E1E5C5BAC8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4585" y="5845366"/>
            <a:ext cx="842899" cy="842899"/>
          </a:xfrm>
          <a:prstGeom prst="rect">
            <a:avLst/>
          </a:prstGeom>
        </p:spPr>
      </p:pic>
      <p:pic>
        <p:nvPicPr>
          <p:cNvPr id="5" name="Image 4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157BD3DF-491D-9F47-2ACD-82452B04D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90" y="1205411"/>
            <a:ext cx="1885932" cy="3693284"/>
          </a:xfrm>
          <a:prstGeom prst="rect">
            <a:avLst/>
          </a:prstGeom>
        </p:spPr>
      </p:pic>
      <p:pic>
        <p:nvPicPr>
          <p:cNvPr id="7" name="Image 6" descr="Une image contenant texte, capture d’écran, Système d’exploitation, logiciel&#10;&#10;Description générée automatiquement">
            <a:extLst>
              <a:ext uri="{FF2B5EF4-FFF2-40B4-BE49-F238E27FC236}">
                <a16:creationId xmlns:a16="http://schemas.microsoft.com/office/drawing/2014/main" id="{596CDB12-F0B9-3221-9466-E789D7E382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97" y="2820729"/>
            <a:ext cx="17509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342502" y="160475"/>
            <a:ext cx="11506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 PROTOCOL CHANGE OF FLOOR </a:t>
            </a:r>
            <a:r>
              <a:rPr lang="fr-FR" sz="3200" dirty="0"/>
              <a:t>ESCALATOR</a:t>
            </a:r>
          </a:p>
          <a:p>
            <a:endParaRPr lang="fr-FR" sz="3200" dirty="0"/>
          </a:p>
        </p:txBody>
      </p:sp>
      <p:pic>
        <p:nvPicPr>
          <p:cNvPr id="3" name="Image 2" descr="Une image contenant logo, symbole, Graphique, blanc&#10;&#10;Description générée automatiquement">
            <a:extLst>
              <a:ext uri="{FF2B5EF4-FFF2-40B4-BE49-F238E27FC236}">
                <a16:creationId xmlns:a16="http://schemas.microsoft.com/office/drawing/2014/main" id="{D4726FCB-8D65-8F58-E809-FE0A2580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2" y="2751214"/>
            <a:ext cx="1223497" cy="117121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22" y="2596386"/>
            <a:ext cx="88413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in front of the escalator and press the red button to start recording.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place your phone in your pocket or in your hand with your arm at your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use the escalator, standing still until you reach the end.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escalator is finished, take out your phone to stop the recording by pressing the grey button.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20315" y="196675"/>
            <a:ext cx="10754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 PROTOCOL CHANGE OF FLOOR</a:t>
            </a:r>
            <a:r>
              <a:rPr lang="fr-FR" sz="3200" dirty="0"/>
              <a:t>  STAIRS</a:t>
            </a:r>
          </a:p>
          <a:p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22" y="2873385"/>
            <a:ext cx="88413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front of the stairs at the top or bottom, position yourself and press the red button to start recording. </a:t>
            </a:r>
            <a:b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place your phone in your pocket or in your hand, holding your arm at your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you have finished, stop recording by pressing the grey button.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 descr="Une image contenant logo, symbole, blanc, noir et blanc&#10;&#10;Description générée automatiquement">
            <a:extLst>
              <a:ext uri="{FF2B5EF4-FFF2-40B4-BE49-F238E27FC236}">
                <a16:creationId xmlns:a16="http://schemas.microsoft.com/office/drawing/2014/main" id="{6E03A0DF-97DC-0B3A-1F0F-99851977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9" y="2693672"/>
            <a:ext cx="1534597" cy="14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456411" y="174834"/>
            <a:ext cx="11279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 PROTOCOL CHANGE OF FLOOR ELEVATOR</a:t>
            </a:r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171" y="1859339"/>
            <a:ext cx="884131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Position yourself in the lift with the lift doors closed.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Choose your floor and press the red button to start recording.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Then place your phone in your pocket or in your hand, holding your arm at your side or at an angle.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Use the lift by standing still until it is completed.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After the lift doors have opened on your arrival, take out your phone and stop the recording.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929D28-2EE4-FE7E-6BD1-86A570F5B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6797" r="10690"/>
          <a:stretch/>
        </p:blipFill>
        <p:spPr>
          <a:xfrm>
            <a:off x="401935" y="2562330"/>
            <a:ext cx="1457010" cy="15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421846" y="165002"/>
            <a:ext cx="1163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COLLECTION PROTOCOL CHANGE OF FLOOR UNDEFINED</a:t>
            </a:r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9" y="2964592"/>
            <a:ext cx="8841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You can select this icon when you're standing still, for example waiting for the elevator.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" panose="020B0604020202020204" pitchFamily="34" charset="0"/>
              </a:rPr>
              <a:t>You must be standing still for a long time (more than 3 seconds).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50BEB-2835-9C23-F99C-726AC941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5" y="2930741"/>
            <a:ext cx="1266375" cy="12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6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369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Parisot</dc:creator>
  <cp:lastModifiedBy>Laura Parisot</cp:lastModifiedBy>
  <cp:revision>12</cp:revision>
  <dcterms:created xsi:type="dcterms:W3CDTF">2024-05-02T07:12:16Z</dcterms:created>
  <dcterms:modified xsi:type="dcterms:W3CDTF">2024-05-06T13:42:43Z</dcterms:modified>
</cp:coreProperties>
</file>