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Rajdhani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F783CA-37A3-4A50-B93B-DFA2E915B56D}">
  <a:tblStyle styleId="{6DF783CA-37A3-4A50-B93B-DFA2E915B5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ajdhani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OpenSans-regular.fntdata"/><Relationship Id="rId10" Type="http://schemas.openxmlformats.org/officeDocument/2006/relationships/slide" Target="slides/slide3.xml"/><Relationship Id="rId32" Type="http://schemas.openxmlformats.org/officeDocument/2006/relationships/font" Target="fonts/Rajdhani-bold.fntdata"/><Relationship Id="rId13" Type="http://schemas.openxmlformats.org/officeDocument/2006/relationships/slide" Target="slides/slide6.xml"/><Relationship Id="rId35" Type="http://schemas.openxmlformats.org/officeDocument/2006/relationships/font" Target="fonts/OpenSans-italic.fntdata"/><Relationship Id="rId12" Type="http://schemas.openxmlformats.org/officeDocument/2006/relationships/slide" Target="slides/slide5.xml"/><Relationship Id="rId34" Type="http://schemas.openxmlformats.org/officeDocument/2006/relationships/font" Target="fonts/OpenSans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b3107e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b3107e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eb3107ed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eb3107e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eb3107e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eb3107e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eb310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eb310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eb3107e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eb3107e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eb3107ed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eb3107ed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eb3107e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eb3107e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eb3107e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eb3107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eb3107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eb3107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fdcf20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fdcf20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eb3107e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eb3107e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1fdcf20d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1fdcf20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1fdcf20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1fdcf20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fdcf20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fdcf20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fdcf20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fdcf20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fdcf20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fdcf20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fdcf20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fdcf20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fdcf20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fdcf20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fdcf20d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fdcf20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1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8.xml"/><Relationship Id="rId5" Type="http://schemas.openxmlformats.org/officeDocument/2006/relationships/slide" Target="/ppt/slides/slide8.xml"/><Relationship Id="rId6" Type="http://schemas.openxmlformats.org/officeDocument/2006/relationships/slide" Target="/ppt/slides/slide2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</a:t>
            </a: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de  computadoras</a:t>
            </a:r>
            <a:endParaRPr b="1" sz="49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987025" y="1725650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3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{6DF783CA-37A3-4A50-B93B-DFA2E915B56D}</a:tableStyleId>
              </a:tblPr>
              <a:tblGrid>
                <a:gridCol w="2013425"/>
                <a:gridCol w="522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3" name="Google Shape;163;p3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{6DF783CA-37A3-4A50-B93B-DFA2E915B56D}</a:tableStyleId>
              </a:tblPr>
              <a:tblGrid>
                <a:gridCol w="2004025"/>
                <a:gridCol w="523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0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1" name="Google Shape;171;p40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{6DF783CA-37A3-4A50-B93B-DFA2E915B56D}</a:tableStyleId>
              </a:tblPr>
              <a:tblGrid>
                <a:gridCol w="1938175"/>
                <a:gridCol w="5300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2" name="Google Shape;172;p40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1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8" name="Google Shape;178;p41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media son utilizados por personas con requisitos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exigentes que la gama baja. Podríamos poner el ejemplo que se trabaje en desarrollo con herramientas ligeras (VS code, Mysql, etc.) 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también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gaming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 exigencias medias, pueden llevar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9" name="Google Shape;1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5" name="Google Shape;185;p42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7" name="Google Shape;187;p4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{6DF783CA-37A3-4A50-B93B-DFA2E915B56D}</a:tableStyleId>
              </a:tblPr>
              <a:tblGrid>
                <a:gridCol w="2051050"/>
                <a:gridCol w="518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3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3" name="Google Shape;193;p4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5" name="Google Shape;195;p43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{6DF783CA-37A3-4A50-B93B-DFA2E915B56D}</a:tableStyleId>
              </a:tblPr>
              <a:tblGrid>
                <a:gridCol w="1891200"/>
                <a:gridCol w="53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A320M Asrock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/>
        </p:nvSpPr>
        <p:spPr>
          <a:xfrm>
            <a:off x="6363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2" name="Google Shape;202;p44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{6DF783CA-37A3-4A50-B93B-DFA2E915B56D}</a:tableStyleId>
              </a:tblPr>
              <a:tblGrid>
                <a:gridCol w="1900600"/>
                <a:gridCol w="5338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03" name="Google Shape;203;p44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5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9" name="Google Shape;209;p45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alta son aquellos que requieren las mejores prestaciones del mercado. Son utilizados para tareas que requieren mucho procesamiento, como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minería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datos, big data, gaming, entre otras. Generalmente utilizan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0" name="Google Shape;21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6" name="Google Shape;216;p4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4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8" name="Google Shape;218;p4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{6DF783CA-37A3-4A50-B93B-DFA2E915B56D}</a:tableStyleId>
              </a:tblPr>
              <a:tblGrid>
                <a:gridCol w="2051025"/>
                <a:gridCol w="518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i7-10700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7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4" name="Google Shape;224;p4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47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6" name="Google Shape;226;p4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{6DF783CA-37A3-4A50-B93B-DFA2E915B56D}</a:tableStyleId>
              </a:tblPr>
              <a:tblGrid>
                <a:gridCol w="1919400"/>
                <a:gridCol w="53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3800xt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897550" y="1527975"/>
            <a:ext cx="4856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howjump?jump=nextslide"/>
              </a:rPr>
              <a:t>Consigna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3"/>
              </a:rPr>
              <a:t>Detalles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4"/>
              </a:rPr>
              <a:t>Especificaciones</a:t>
            </a: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5"/>
              </a:rPr>
              <a:t> de equipos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6"/>
              </a:rPr>
              <a:t>Entrega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8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2" name="Google Shape;232;p48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48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4" name="Google Shape;234;p48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{6DF783CA-37A3-4A50-B93B-DFA2E915B56D}</a:tableStyleId>
              </a:tblPr>
              <a:tblGrid>
                <a:gridCol w="1947600"/>
                <a:gridCol w="529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35" name="Google Shape;235;p48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9"/>
          <p:cNvSpPr txBox="1"/>
          <p:nvPr/>
        </p:nvSpPr>
        <p:spPr>
          <a:xfrm>
            <a:off x="3609750" y="1495200"/>
            <a:ext cx="3636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1" name="Google Shape;241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2" name="Google Shape;242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0"/>
          <p:cNvSpPr txBox="1"/>
          <p:nvPr/>
        </p:nvSpPr>
        <p:spPr>
          <a:xfrm>
            <a:off x="625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8" name="Google Shape;248;p50"/>
          <p:cNvSpPr txBox="1"/>
          <p:nvPr/>
        </p:nvSpPr>
        <p:spPr>
          <a:xfrm>
            <a:off x="636200" y="1534325"/>
            <a:ext cx="41853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estudiante debe subir a su mochila del viajero un archivo del formato que prefiera (.pdf, .doc, .xls) con el detalle de los diferentes equipos que armó.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9" name="Google Shape;24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250925"/>
            <a:ext cx="3270427" cy="18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00" y="1418864"/>
            <a:ext cx="2902574" cy="16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50" y="2153639"/>
            <a:ext cx="2902574" cy="16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3332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626825" y="1458250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lo aprendido de toda la estructura de computadoras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vamos a proceder a armar diferentes computadoras en base a necesidades de uso determinadas y compatibilidades entre sus diferentes componentes.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a armar 9 computadoras de 3 gamas diferentes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(gama alta, media y baja) en donde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habrá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que determinar los componentes compatibles a cada 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616575" y="608150"/>
            <a:ext cx="3116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8" name="Google Shape;1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75" y="1798678"/>
            <a:ext cx="5183201" cy="291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49" y="1290212"/>
            <a:ext cx="1951852" cy="1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75" y="962650"/>
            <a:ext cx="3116401" cy="175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/>
          <p:nvPr/>
        </p:nvSpPr>
        <p:spPr>
          <a:xfrm>
            <a:off x="3609750" y="1495200"/>
            <a:ext cx="3396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/>
        </p:nvSpPr>
        <p:spPr>
          <a:xfrm>
            <a:off x="616625" y="614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 de armado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" name="Google Shape;123;p34"/>
          <p:cNvSpPr txBox="1"/>
          <p:nvPr/>
        </p:nvSpPr>
        <p:spPr>
          <a:xfrm>
            <a:off x="626875" y="14681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el armado vamos a tener un cuadro de especificaciones donde tendremos separado.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Procesador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Placa madre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primaria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secundaria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(si es que fuera necesario)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805000" y="1427450"/>
            <a:ext cx="3789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Deberemos armar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computadoras por gama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donde cada una de estas  serán o compatibles con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Intel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tercer ordenador debe ser armado a libre criterio del estudiante.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18" y="3197050"/>
            <a:ext cx="2899758" cy="1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75" y="3440613"/>
            <a:ext cx="2164157" cy="121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/>
          <p:nvPr/>
        </p:nvSpPr>
        <p:spPr>
          <a:xfrm>
            <a:off x="4852000" y="1624475"/>
            <a:ext cx="3498000" cy="2615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614975" y="615475"/>
            <a:ext cx="1839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5"/>
          <p:cNvSpPr txBox="1"/>
          <p:nvPr/>
        </p:nvSpPr>
        <p:spPr>
          <a:xfrm>
            <a:off x="614975" y="146957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¿Por qué esta actividad?¿Sirve este ejercicio de armar computadoras?</a:t>
            </a:r>
            <a:endParaRPr b="1" sz="17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la hora de trabajar en un ambiente laboral, las computadoras son una parte esencial del trabajo día 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por lo cual la habilidad de poder armar una a base de ciertas especificaciones es una habilidad necesaria para el profesional de IT.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5082850" y="1767800"/>
            <a:ext cx="30561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Recordemos que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diferentes componentes existen ciertas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como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sockets, fr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ecuencia y conectores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los cuales hay que tener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cuenta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compatibilidad.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Especificaciones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 equipos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p3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1" name="Google Shape;141;p3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/>
        </p:nvSpPr>
        <p:spPr>
          <a:xfrm>
            <a:off x="617575" y="601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37"/>
          <p:cNvSpPr txBox="1"/>
          <p:nvPr/>
        </p:nvSpPr>
        <p:spPr>
          <a:xfrm>
            <a:off x="627825" y="1528150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baja generalmente son utilizados por personas que necesitan pocos requisitos.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Podríamos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poner el ejemplo de una persona que trabaje en una oficina con planillas 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ofimática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(Excel, Word, etc.) generalmente no necesitan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