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jdhani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6DA82E-025D-479B-9E63-D1347FD39B8F}">
  <a:tblStyle styleId="{A26DA82E-025D-479B-9E63-D1347FD39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jdhani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Rajdhani-bold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1fdcf20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1fdcf20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1fdcf20d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1fdcf20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1fdcf20d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1fdcf20d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1fdcf2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1fdcf2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1fdcf20d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1fdcf20d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1fdcf20d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1fdcf20d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1fdcf20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1fdcf20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1fdcf20d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1fdcf20d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1fdcf20d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1fdcf20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2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</a:t>
            </a:r>
            <a:r>
              <a:rPr b="1" lang="es" sz="4900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 de  computadoras</a:t>
            </a:r>
            <a:endParaRPr b="1" sz="49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987025" y="1725650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3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2013425"/>
                <a:gridCol w="5225575"/>
              </a:tblGrid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Asrock H310CM-HDV - Placa Base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Corsair Vengeance LPX 8gb DDR4 DRAM 3200MHz C16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Disco duro interno Seagate Barracuda ST1000DM010 1TB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2004025"/>
                <a:gridCol w="523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 Gigabyte A320M-H Socket Am4 Micro 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Kingston Fury Beast, DDR4 – 4GB, 3200MHz , DIMM, CL16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duro interno Western Digital  WD10EZEX 1TB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40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1938175"/>
                <a:gridCol w="5300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3 3200G procesador 3,6 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Asrock A320M-HDV R4.0 Ryzen M-ATX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Team DDR4 4GB 2400MHz Elite Plus Black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Rígido Seagate 1TB Barracuda 64MB SATA 6GB/s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8" name="Google Shape;178;p41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media son utilizados por personas con requisitos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exigentes que la gama baja. Podríamos poner el ejemplo que se trabaje en desarrollo con herramientas ligeras (VS code, Mysql, etc.) 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gaming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con exigencias medias, pueden llevar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850" y="1156575"/>
            <a:ext cx="5098148" cy="28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7" name="Google Shape;187;p42"/>
          <p:cNvGraphicFramePr/>
          <p:nvPr/>
        </p:nvGraphicFramePr>
        <p:xfrm>
          <a:off x="952500" y="15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2051050"/>
                <a:gridCol w="518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Intel Core i5-3330 @ 3.00GHz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 Gigabyte H410m S2h V3 Socket LGA 1200 Micro ATX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Fury DDR4 gamer color negro 8GB 1 HyperX HX426C16FB3/8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51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 Fury DDR4 gamer color negro 8GB 1 HyperX HX426C16FB3/8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4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1891200"/>
                <a:gridCol w="53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3 3200G 4.0GHz Turbo + Radeon Vega 8 AM4 Wraith Stealth Cooler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GEIL DDR4 8GB 2666MHz EVO POTENZA Red*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GeiL 128GB Zenith Z3 520MB/s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Zotac GeForce GTX 1660 SUPER 6GB GDDR6 Twin Fan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" name="Google Shape;202;p44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1900600"/>
                <a:gridCol w="533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5 1600 AF Zen+ 12nm AM4 Wraith Stealth Cooler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Asrock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Crucial DDR4 16GB 2666MHz Value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Sólido SSD M.2 ADATA 256GB XPG S11 Pro 3D5 NAND 3500MB/s NVME PCI-E X4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Asrock Radeon RX 6800 16GB GDDR6 Phantom Gaming D OC</a:t>
                      </a:r>
                      <a:endParaRPr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9" name="Google Shape;209;p45"/>
          <p:cNvSpPr txBox="1"/>
          <p:nvPr/>
        </p:nvSpPr>
        <p:spPr>
          <a:xfrm>
            <a:off x="637200" y="14621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alta son aquellos que requieren las mejores prestaciones del mercado. Son utilizados para tareas que requieren mucho procesamiento, como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minería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datos, big data, gaming, entre otras. Generalmente utilizan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636" y="1152101"/>
            <a:ext cx="5357363" cy="30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2051025"/>
                <a:gridCol w="518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ROG MAXIMUS XIII EXTREME GLACIAL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Adata DDR4 (2x8GB) 16GB 4800MHz XPG Spectrix D50 Xtreme RGB CL19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9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M.2 Team 2TB T-Create 2100MB/s NVMe PCI-E x4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Zotac GeForce RTX 3070 Ti 8GB GDDR6X Trinity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1919400"/>
                <a:gridCol w="5319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TUF GAMING B550-PLUS WIFI II AM4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GeiL DDR4 16GB (2x8GB) 3200MHz Orion Black CL22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M.2 Team 1TB Cardea A440 7000MB/s NVMe PCI-E Gen4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GALAX GeForce RTX 3080 Ti 12GB GDDR6X SG 1-Click OC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3897550" y="1527975"/>
            <a:ext cx="4856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howjump?jump=nextslide"/>
              </a:rPr>
              <a:t>Consigna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3"/>
              </a:rPr>
              <a:t>Detalles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4"/>
              </a:rPr>
              <a:t>Especificaciones</a:t>
            </a: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5"/>
              </a:rPr>
              <a:t> de equipos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action="ppaction://hlinksldjump" r:id="rId6"/>
              </a:rPr>
              <a:t>Entrega</a:t>
            </a:r>
            <a:endParaRPr b="1" sz="2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94" name="Google Shape;94;p3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4" name="Google Shape;234;p48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{A26DA82E-025D-479B-9E63-D1347FD39B8F}</a:tableStyleId>
              </a:tblPr>
              <a:tblGrid>
                <a:gridCol w="1947600"/>
                <a:gridCol w="529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 AMD Ryzen 9 7950X 5.7GHz AM5 - No incluye Cooler - C/Video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Asrock X670E Steel Legend AM5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Team DDR5 32GB (2x16GB) 6400MHz T-Force Delta RGB Black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Solido SSD M.2 Team 2TB Cardea Zero Z440 5000MB/s PCIe Gen4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de Video Zotac GeForce RTX 4090 24GB GDDR6X Trinity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9"/>
          <p:cNvSpPr txBox="1"/>
          <p:nvPr/>
        </p:nvSpPr>
        <p:spPr>
          <a:xfrm>
            <a:off x="3609750" y="1495200"/>
            <a:ext cx="363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0"/>
          <p:cNvSpPr txBox="1"/>
          <p:nvPr/>
        </p:nvSpPr>
        <p:spPr>
          <a:xfrm>
            <a:off x="625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Entrega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48" name="Google Shape;248;p50"/>
          <p:cNvSpPr txBox="1"/>
          <p:nvPr/>
        </p:nvSpPr>
        <p:spPr>
          <a:xfrm>
            <a:off x="636200" y="1534325"/>
            <a:ext cx="41853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Cada estudiante debe subir a su mochila del viajero un archivo del formato que prefiera (.pdf, .doc, .xls) con el detalle de los diferentes equipos que armó.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9" name="Google Shape;2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75" y="1250925"/>
            <a:ext cx="3270427" cy="183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7200" y="1418864"/>
            <a:ext cx="2902574" cy="16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350" y="2153639"/>
            <a:ext cx="2902574" cy="16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/>
        </p:nvSpPr>
        <p:spPr>
          <a:xfrm>
            <a:off x="3609750" y="1495200"/>
            <a:ext cx="3332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 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0" name="Google Shape;100;p3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1" name="Google Shape;101;p3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2"/>
          <p:cNvSpPr txBox="1"/>
          <p:nvPr/>
        </p:nvSpPr>
        <p:spPr>
          <a:xfrm>
            <a:off x="626825" y="1458250"/>
            <a:ext cx="43116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 base a lo aprendido de toda la estructura de computadoras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vamos a proceder a armar diferentes computadoras en base a necesidades de uso determinadas y compatibilidades entre sus diferentes componentes.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Vamos a armar 9 computadoras de 3 gamas diferentes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(gama alta, media y baja) en donde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habrá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que determinar los componentes compatibles a cada uno.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32"/>
          <p:cNvSpPr txBox="1"/>
          <p:nvPr/>
        </p:nvSpPr>
        <p:spPr>
          <a:xfrm>
            <a:off x="616575" y="608150"/>
            <a:ext cx="31164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08" name="Google Shape;1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75" y="1798678"/>
            <a:ext cx="5183201" cy="291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49" y="1290212"/>
            <a:ext cx="1951852" cy="109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1575" y="962650"/>
            <a:ext cx="3116401" cy="175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/>
          <p:nvPr/>
        </p:nvSpPr>
        <p:spPr>
          <a:xfrm>
            <a:off x="3609750" y="1495200"/>
            <a:ext cx="3396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7" name="Google Shape;117;p3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/>
          <p:nvPr/>
        </p:nvSpPr>
        <p:spPr>
          <a:xfrm>
            <a:off x="616625" y="614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 de armado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" name="Google Shape;123;p34"/>
          <p:cNvSpPr txBox="1"/>
          <p:nvPr/>
        </p:nvSpPr>
        <p:spPr>
          <a:xfrm>
            <a:off x="626875" y="1468150"/>
            <a:ext cx="40584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el armado vamos a tener un cuadro de especificaciones donde tendremos separado.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Procesador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Placa madre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primaria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Memoria secundaria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GPU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(si es que fuera necesario)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805000" y="1427450"/>
            <a:ext cx="3789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Deberemos armar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computadoras por gama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donde cada una de estas  serán o compatibles con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Intel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AMD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tercer ordenador debe ser armado a libre criterio del estudiante.</a:t>
            </a:r>
            <a:endParaRPr b="1"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718" y="3197050"/>
            <a:ext cx="2899758" cy="16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75" y="3440613"/>
            <a:ext cx="2164157" cy="12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4852000" y="1624475"/>
            <a:ext cx="3498000" cy="26157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8229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35"/>
          <p:cNvSpPr txBox="1"/>
          <p:nvPr/>
        </p:nvSpPr>
        <p:spPr>
          <a:xfrm>
            <a:off x="614975" y="615475"/>
            <a:ext cx="1839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Detalles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35"/>
          <p:cNvSpPr txBox="1"/>
          <p:nvPr/>
        </p:nvSpPr>
        <p:spPr>
          <a:xfrm>
            <a:off x="614975" y="1469575"/>
            <a:ext cx="37656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¿Por qué esta actividad?¿Sirve este ejercicio de armar computadoras?</a:t>
            </a:r>
            <a:endParaRPr b="1" sz="17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la hora de trabajar en un ambiente laboral, las computadoras son una parte esencial del trabajo día a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día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por lo cual la habilidad de poder armar una a base de ciertas especificaciones es una habilidad necesaria para el profesional de IT.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35"/>
          <p:cNvSpPr txBox="1"/>
          <p:nvPr/>
        </p:nvSpPr>
        <p:spPr>
          <a:xfrm>
            <a:off x="5082850" y="1767800"/>
            <a:ext cx="30561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Recordemos que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diferentes componentes existen ciertas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como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sockets, fr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ecuencia y conectores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los cuales hay que tener </a:t>
            </a: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 cuenta 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la compatibilidad.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Especificaciones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 equipos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0" name="Google Shape;140;p36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17575" y="6018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627825" y="1528150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 equipos considerados de gama baja generalmente son utilizados por personas que necesitan pocos requisitos.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Podríamos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poner el ejemplo de una persona que trabaje en una oficina con planillas de 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ofimática</a:t>
            </a: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(Excel, Word, etc.) generalmente no necesitan GPU.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550" y="1249937"/>
            <a:ext cx="4699827" cy="264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