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D8FBB4-5ED7-4C37-8C8A-5EEC2BA866C2}">
  <a:tblStyle styleId="{49D8FBB4-5ED7-4C37-8C8A-5EEC2BA86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og.asus.com/latin/motherboards/rog-strix/rog-strix-b550-f-gaming-mode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{49D8FBB4-5ED7-4C37-8C8A-5EEC2BA866C2}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MAG Z390 TOMAHAWK FCLGA1151 (9na Gen) Intel Z390 HDMI SATA 6Gb/s USB 3.1 ATX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DDR3L-1333/1600 @1.35 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304800" rtl="0" algn="l">
                        <a:lnSpc>
                          <a:spcPct val="118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/>
                        <a:t>Western Digital Blue 500gb wd5000azlx</a:t>
                      </a:r>
                      <a:endParaRPr sz="1450"/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{49D8FBB4-5ED7-4C37-8C8A-5EEC2BA866C2}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B450M DS3H V2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DDR4 64GB 3200MHz Kingston, DIMM, CL22, 1.2 V</a:t>
                      </a:r>
                      <a:endParaRPr sz="1600">
                        <a:solidFill>
                          <a:srgbClr val="26262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Unidad SSD 250GB PCIe NVMe M.2 NV1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{49D8FBB4-5ED7-4C37-8C8A-5EEC2BA866C2}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343A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Intel Celeron G5905 [BX80701G5905]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h410m 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2x Memoria Kingston DDR4 8GB 3200Mhz CL22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Blue 250gb WD2500AAKX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{49D8FBB4-5ED7-4C37-8C8A-5EEC2BA866C2}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Core i5-10400F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H510M-E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</a:rPr>
                        <a:t>Memoria Ram DDR4 8GB 2666MHz Kingston FURY Beast Black DIMM, Non-ECC, CL16, 1.2V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343A40"/>
                          </a:solidFill>
                        </a:rPr>
                        <a:t>Western Digital Blue 1 TB (WD10EZEX)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1020650" y="132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{49D8FBB4-5ED7-4C37-8C8A-5EEC2BA866C2}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</a:rPr>
                        <a:t>Procesador AMD Ryzen 5 4600G, AM4, 6-Core 3.7Ghz (4.2 Max Boost), 65W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</a:rPr>
                        <a:t>Memoria Ram DDR4 8GB 3200MHz Kingston FURY Beast DIMM, Unbuffered, CL16, 1.35V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2E2323"/>
                          </a:solidFill>
                          <a:highlight>
                            <a:srgbClr val="FFFFFF"/>
                          </a:highlight>
                        </a:rPr>
                        <a:t>Disco SSD Samsung SSD 980 1TB NVMe M.2 MZ-V8V1T0BW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800"/>
                        </a:spcAft>
                        <a:buNone/>
                      </a:pPr>
                      <a:r>
                        <a:rPr lang="es" sz="1700">
                          <a:solidFill>
                            <a:srgbClr val="333333"/>
                          </a:solidFill>
                        </a:rPr>
                        <a:t>XFX Speedster SWFT 210 AMD Radeon™ RX 6600 XT Core Gaming Graphics Card with 8GB GDDR6, AMD RDNA™ 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50650" y="1001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115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{49D8FBB4-5ED7-4C37-8C8A-5EEC2BA866C2}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Intel® Core™ i5-10400 6-Core 2.9 GHz (12M Cache, up to 4.30 GHz) LGA1200 65W</a:t>
                      </a:r>
                      <a:endParaRPr sz="7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Placa Madre Asus Prime H610M-E D4, Socket LGA1700, DDR4 2133/3200MHz, M.2 x 2, RGB, MicroATX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</a:rPr>
                        <a:t>2x Memoria Ram DDR4 8GB 2666MHz Kingston FURY Beast Black DIMM, Non-ECC, CL16, 1.2V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</a:t>
                      </a:r>
                      <a:r>
                        <a:rPr lang="es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Unidad SSD NV1 2TB M.2 22*80 PCIe NVMe Lectura 2100 Mbps Escritura 1700 Mbps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Nvidia GeForce RTX 3070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750800" y="78317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07775" y="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81125" y="75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{49D8FBB4-5ED7-4C37-8C8A-5EEC2BA866C2}</a:tableStyleId>
              </a:tblPr>
              <a:tblGrid>
                <a:gridCol w="2051025"/>
                <a:gridCol w="5187975"/>
              </a:tblGrid>
              <a:tr h="38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Placa Madre Asus Prime Z590-P, DDR4, LGA1200, PCI-E 4.0, ATX, M.2, Sata 6Gb/S, HDMI, DisplayPort</a:t>
                      </a:r>
                      <a:endParaRPr sz="16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0F1111"/>
                          </a:solidFill>
                        </a:rPr>
                        <a:t>2xKingston Fury Renegade - Kit de memoria de escritorio DDR4 CL20 de 16 GB (2 x 8 GB) 5133 MHz de 2 KF451C20RBK2/16</a:t>
                      </a:r>
                      <a:endParaRPr sz="1600">
                        <a:solidFill>
                          <a:srgbClr val="0F111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</a:rPr>
                        <a:t>Crucial® Discos SSD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</a:rPr>
                        <a:t>Unidad SSD 1TB PCIe NVMe Gen4 M.2 P5 Plus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Tarjeta de Video ASUS ROG Strix RTX 3080 OC EVA Edition, 12GB GDDR6X, PCIe 4.0, HDMI 2.1, DP 1.4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5934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4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{49D8FBB4-5ED7-4C37-8C8A-5EEC2BA866C2}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</a:t>
                      </a:r>
                      <a:r>
                        <a:rPr lang="e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ROG STRIX B550-F GAMING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</a:rPr>
                        <a:t>2xMemoria Ram DDR4 8GB 3466MHz, Kingston HyperX Fury RGB, DIMM, 1.35V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Disco duro interno Seagate Barracuda ST2000DM008 2TB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</a:rPr>
                        <a:t>Tarjeta de Video ASUS ROG Strix GeForce RTX 3050 de 8GB GDDR6, PCIe 4.0 x 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54050" y="643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121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{49D8FBB4-5ED7-4C37-8C8A-5EEC2BA866C2}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343A40"/>
                          </a:solidFill>
                        </a:rPr>
                        <a:t>Intel Core i7-9700KF [BX80684I79700KF]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</a:rPr>
                        <a:t>Placa Madre ASUS Prime B360M-A, LGA1151-v2, DDR4 HDMI DVI VGA M.2, Micro-ATX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</a:rPr>
                        <a:t>Memoria Ram DDR4 16GB 2666MHz Kingston FURY Beast DIMM, Non-ECC, CL16, 1.2V</a:t>
                      </a:r>
                      <a:endParaRPr sz="7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4800" rtl="0" algn="l">
                        <a:lnSpc>
                          <a:spcPct val="118000"/>
                        </a:lnSpc>
                        <a:spcBef>
                          <a:spcPts val="3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 duro interno Seagate Barracuda ST2000DM008 2TB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956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26262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Tarjeta de Video PNY RTX 3090 XLR8 Gaming EPIC-X RGB, 24GB GDDR6X, 384-bit, Triple Fan Edition</a:t>
                      </a:r>
                      <a:endParaRPr sz="1600">
                        <a:solidFill>
                          <a:srgbClr val="26262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54050" y="7474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