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2"/>
    <p:sldMasterId id="2147483676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64" r:id="rId13"/>
    <p:sldId id="265" r:id="rId14"/>
    <p:sldId id="266" r:id="rId15"/>
    <p:sldId id="269" r:id="rId16"/>
    <p:sldId id="267" r:id="rId1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Rajdhani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ZfL3qTAZkXArsXG2Sx2d6u6+z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c48bfaac8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b40fda7b3_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7b40fda7b3_4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d7d1545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0d7d1545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c48bfaac81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c316d693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b40fda7b3_4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7b40fda7b3_4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d4dab437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dd4dab437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951d8317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d951d8317c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951d8317c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d951d8317c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gc48bfaac81_0_79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" name="Google Shape;8;gc48bfaac81_0_79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c48bfaac81_0_7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c48bfaac81_0_7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gc48bfaac81_0_7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c48bfaac81_0_76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gc48bfaac81_0_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c48bfaac81_0_1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gc48bfaac81_0_1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c48bfaac81_0_17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gc48bfaac81_0_17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48bfaac81_0_17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48bfaac81_0_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gc48bfaac81_0_1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gc48bfaac81_0_17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48bfaac81_0_1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48bfaac81_0_18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gc48bfaac81_0_18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c48bfaac81_0_4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c48bfaac81_0_4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48bfaac81_0_18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48bfaac81_0_18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c48bfaac81_0_18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gc48bfaac81_0_18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gc48bfaac81_0_18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48bfaac81_0_19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48bfaac81_0_19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gc48bfaac81_0_19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48bfaac81_0_20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gc48bfaac81_0_2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48bfaac81_0_203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1" name="Google Shape;81;gc48bfaac81_0_2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48bfaac81_0_489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c48bfaac81_0_48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8bfaac81_0_45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gc48bfaac81_0_45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48bfaac81_0_46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c48bfaac81_0_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48bfaac81_0_4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gc48bfaac81_0_4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48bfaac81_0_4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gc48bfaac81_0_4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gc48bfaac81_0_46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48bfaac81_0_4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48bfaac81_0_47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gc48bfaac81_0_47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48bfaac81_0_47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48bfaac81_0_47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c48bfaac81_0_47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gc48bfaac81_0_47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gc48bfaac81_0_47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48bfaac81_0_48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48bfaac81_0_48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gc48bfaac81_0_48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48bfaac81_0_492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125" name="Google Shape;125;gc48bfaac81_0_4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c48bfaac81_0_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gc48bfaac81_0_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c48bfaac81_0_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gc48bfaac81_0_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gc48bfaac81_0_5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c48bfaac81_0_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c48bfaac81_0_6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gc48bfaac81_0_6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c48bfaac81_0_6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c48bfaac81_0_65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gc48bfaac81_0_6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gc48bfaac81_0_6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gc48bfaac81_0_6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c48bfaac81_0_162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c48bfaac81_0_16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con terminal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gc48bfaac81_0_16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gc48bfaac81_0_45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4" name="Google Shape;84;gc48bfaac81_0_45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5" name="Google Shape;85;gc48bfaac81_0_451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6" name="Google Shape;86;gc48bfaac81_0_45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87" name="Google Shape;87;gc48bfaac81_0_45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c48bfaac81_0_45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gc48bfaac81_0_45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48bfaac81_0_41"/>
          <p:cNvSpPr txBox="1">
            <a:spLocks noGrp="1"/>
          </p:cNvSpPr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0000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Actividad con terminal</a:t>
            </a:r>
            <a:endParaRPr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Integradora</a:t>
            </a:r>
            <a:endParaRPr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951d8317c_1_1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Trabajando con VSCode</a:t>
            </a:r>
            <a:endParaRPr sz="37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2" name="Google Shape;202;gd951d8317c_1_1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3" name="Google Shape;203;gd951d8317c_1_1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b40fda7b3_4_3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Abriremos el </a:t>
            </a:r>
            <a:r>
              <a:rPr lang="es" sz="16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VSCode </a:t>
            </a: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abriremos una nueva terminal con </a:t>
            </a:r>
            <a:r>
              <a:rPr lang="es" sz="16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Git Bash</a:t>
            </a: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dentro del mismo (Ver guía de instalación de Git Bash).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Mover los archivos </a:t>
            </a:r>
            <a:r>
              <a:rPr lang="es" sz="16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no correspondan </a:t>
            </a: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la </a:t>
            </a:r>
            <a:r>
              <a:rPr lang="es" sz="16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carpeta con la categoría de película correspondiente. 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Estando ubicados en la carpeta DH r</a:t>
            </a: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enombrar los archivos </a:t>
            </a:r>
            <a:r>
              <a:rPr lang="es" sz="16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están mal nombrados debido a faltas ortográficas.</a:t>
            </a: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Estando u</a:t>
            </a: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bicados en la carpeta DH </a:t>
            </a:r>
            <a:r>
              <a:rPr lang="e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s" sz="16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emover</a:t>
            </a: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(eliminar</a:t>
            </a: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los archivos </a:t>
            </a:r>
            <a:r>
              <a:rPr lang="es" sz="160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no sean peliculas y corresponden a canciones</a:t>
            </a:r>
            <a:r>
              <a:rPr lang="es" sz="16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un solo comando</a:t>
            </a:r>
            <a:r>
              <a:rPr lang="e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c/u</a:t>
            </a:r>
            <a:r>
              <a:rPr lang="es" sz="16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g7b40fda7b3_4_3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Integrando en </a:t>
            </a: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VSCode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d7d15454d_0_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 startAt="5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Ubicados en la carpeta DH </a:t>
            </a:r>
            <a:r>
              <a:rPr lang="e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 el archivo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noBorrar.js en la carpeta </a:t>
            </a:r>
            <a:r>
              <a:rPr lang="e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prueba2.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un solo comando.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 startAt="5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Ubicados en la carpeta peliculas </a:t>
            </a:r>
            <a:r>
              <a:rPr lang="e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mover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 archivo noBorrar.js de la carpeta prueba2 a la carpeta prueba. En un solo comando.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 startAt="5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Ubicados en la carpeta DH </a:t>
            </a:r>
            <a:r>
              <a:rPr lang="e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un archivo llamado camadax.txt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 startAt="5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Ubicados en la carpeta peliculas, </a:t>
            </a:r>
            <a:r>
              <a:rPr lang="e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mover el archivo IT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 la carpeta infantiles. En un solo comando.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 startAt="5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Ubicados en la carpeta peliculas </a:t>
            </a:r>
            <a:r>
              <a:rPr lang="e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eliminar el archivo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camadax.txt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 startAt="5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Ubicados en la carpeta peliculas </a:t>
            </a:r>
            <a:r>
              <a:rPr lang="e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eliminar la carpeta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prueba. En un solo comando.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g10d7d15454d_0_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Integrando en </a:t>
            </a: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VSCode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A8C64-4350-32DD-8389-5E1B0427A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506550-F511-C235-8C57-CC6D46D289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E39D9D-6B02-33A8-3AC3-24520C84F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470"/>
            <a:ext cx="9144000" cy="4874559"/>
          </a:xfrm>
          <a:prstGeom prst="rect">
            <a:avLst/>
          </a:prstGeom>
        </p:spPr>
      </p:pic>
      <p:sp>
        <p:nvSpPr>
          <p:cNvPr id="6" name="Google Shape;196;gd951d8317c_1_10">
            <a:extLst>
              <a:ext uri="{FF2B5EF4-FFF2-40B4-BE49-F238E27FC236}">
                <a16:creationId xmlns:a16="http://schemas.microsoft.com/office/drawing/2014/main" id="{AEFCCCA8-B263-4064-0045-AB2DCDECF030}"/>
              </a:ext>
            </a:extLst>
          </p:cNvPr>
          <p:cNvSpPr txBox="1"/>
          <p:nvPr/>
        </p:nvSpPr>
        <p:spPr>
          <a:xfrm>
            <a:off x="3536554" y="1169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 i="0" u="none" strike="noStrike" cap="none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Resultado </a:t>
            </a: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Etapa 2 </a:t>
            </a:r>
            <a:r>
              <a:rPr lang="es" sz="3000" b="1" i="0" u="none" strike="noStrike" cap="none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Javier Silva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296407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48bfaac81_0_495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lang="es" sz="2000" b="1" i="0" u="sng" strike="noStrike" cap="non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r:id="rId3" action="ppaction://hlinksldjump"/>
              </a:rPr>
              <a:t>Consigna</a:t>
            </a: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r:id="rId4" action="ppaction://hlinksldjump"/>
              </a:rPr>
              <a:t>Trabajando con VScode</a:t>
            </a: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gc48bfaac81_0_495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" sz="31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sz="27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gc48bfaac81_0_495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316d69379_0_0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sz="37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gc316d69379_0_0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gc316d69379_0_0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b40fda7b3_4_10"/>
          <p:cNvSpPr txBox="1"/>
          <p:nvPr/>
        </p:nvSpPr>
        <p:spPr>
          <a:xfrm>
            <a:off x="530400" y="782550"/>
            <a:ext cx="8347500" cy="3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Utilizando la CLI de Git Bash </a:t>
            </a: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realizar las siguientes consignas.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lang="es" sz="16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tu carpeta de </a:t>
            </a:r>
            <a:r>
              <a:rPr lang="es" sz="16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DH</a:t>
            </a: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el directorio </a:t>
            </a:r>
            <a:r>
              <a:rPr lang="es" sz="16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Películas</a:t>
            </a:r>
            <a:endParaRPr sz="1600" b="1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lang="es" sz="16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tu carpeta </a:t>
            </a:r>
            <a:r>
              <a:rPr lang="es" sz="16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Peliculas</a:t>
            </a: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cinco directorios llamados: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Infantiles 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Accion 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Terror 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Comedia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Romanticas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 startAt="3"/>
            </a:pPr>
            <a:r>
              <a:rPr lang="es" sz="16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la carpeta </a:t>
            </a:r>
            <a:r>
              <a:rPr lang="es" sz="16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Infantiles</a:t>
            </a: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cuatro archivos llamados: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716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Intenzamente.txt 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716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 juego del miedo</a:t>
            </a: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.xls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716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Rapido y furioso</a:t>
            </a: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.pdf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716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Titanic.jpg</a:t>
            </a:r>
            <a:endParaRPr sz="1500" b="0" i="0" u="none" strike="noStrike" cap="none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g7b40fda7b3_4_1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b40fda7b3_4_2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 startAt="4"/>
            </a:pPr>
            <a:r>
              <a:rPr lang="es" sz="16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la carpeta </a:t>
            </a:r>
            <a:r>
              <a:rPr lang="es" sz="16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Accion</a:t>
            </a: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cuatro archivos llamados: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716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Smooth criminal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.txt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716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Diario de una pasion.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js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716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 hexorcista.xls 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716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Cars.jpg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 startAt="5"/>
            </a:pPr>
            <a:r>
              <a:rPr lang="es" sz="16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la carpeta </a:t>
            </a:r>
            <a:r>
              <a:rPr lang="es" sz="16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Terror</a:t>
            </a: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cuatro archivos llamados: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716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dama y el bagavundo.png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716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 antes de ti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.xls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716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paso ayer.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pdf</a:t>
            </a: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716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will rock you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.js</a:t>
            </a:r>
            <a:endParaRPr sz="15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g7b40fda7b3_4_2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b40fda7b3_4_25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 startAt="6"/>
            </a:pPr>
            <a:r>
              <a:rPr lang="es" sz="16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la carpeta </a:t>
            </a:r>
            <a:r>
              <a:rPr lang="es" sz="16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Comedia</a:t>
            </a: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cuatro archivos llamados: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716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Madagaskar.js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716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Orgullo y prejuicio.txt 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716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.xls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716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Mision imposible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.png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 startAt="7"/>
            </a:pPr>
            <a:r>
              <a:rPr lang="es" sz="16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la carpeta </a:t>
            </a:r>
            <a:r>
              <a:rPr lang="es" sz="16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Romantica</a:t>
            </a: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cuatro archivos llamados: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716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Pocahontas.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jpg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716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Annabelle.js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716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Los vengadores.js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716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mascara.js</a:t>
            </a:r>
            <a:endParaRPr sz="15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g7b40fda7b3_4_25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d4dab4374_0_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s" sz="33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Plantilla </a:t>
            </a:r>
            <a:r>
              <a:rPr lang="es" sz="3300" b="1" i="0" u="none" strike="noStrike" cap="non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guía </a:t>
            </a:r>
            <a:endParaRPr sz="44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8" name="Google Shape;168;gdd4dab4374_0_5"/>
          <p:cNvSpPr/>
          <p:nvPr/>
        </p:nvSpPr>
        <p:spPr>
          <a:xfrm>
            <a:off x="3851550" y="990938"/>
            <a:ext cx="1440900" cy="49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📂 DH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gdd4dab4374_0_5"/>
          <p:cNvSpPr/>
          <p:nvPr/>
        </p:nvSpPr>
        <p:spPr>
          <a:xfrm>
            <a:off x="3651150" y="1701575"/>
            <a:ext cx="1841700" cy="49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 </a:t>
            </a:r>
            <a:r>
              <a:rPr lang="es" sz="16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Peliculas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gdd4dab4374_0_5"/>
          <p:cNvSpPr/>
          <p:nvPr/>
        </p:nvSpPr>
        <p:spPr>
          <a:xfrm>
            <a:off x="6980350" y="2654975"/>
            <a:ext cx="1564200" cy="72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</a:t>
            </a:r>
            <a:r>
              <a:rPr lang="e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Romanticas</a:t>
            </a:r>
            <a:endParaRPr sz="1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gdd4dab4374_0_5"/>
          <p:cNvSpPr/>
          <p:nvPr/>
        </p:nvSpPr>
        <p:spPr>
          <a:xfrm>
            <a:off x="5415613" y="2654975"/>
            <a:ext cx="1440900" cy="72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 </a:t>
            </a:r>
            <a:r>
              <a:rPr lang="e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Comedia</a:t>
            </a:r>
            <a:endParaRPr sz="1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gdd4dab4374_0_5"/>
          <p:cNvSpPr/>
          <p:nvPr/>
        </p:nvSpPr>
        <p:spPr>
          <a:xfrm>
            <a:off x="3850875" y="2654975"/>
            <a:ext cx="1440900" cy="72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 </a:t>
            </a:r>
            <a:r>
              <a:rPr lang="e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Terror</a:t>
            </a:r>
            <a:endParaRPr sz="1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gdd4dab4374_0_5"/>
          <p:cNvSpPr/>
          <p:nvPr/>
        </p:nvSpPr>
        <p:spPr>
          <a:xfrm>
            <a:off x="2286138" y="2654975"/>
            <a:ext cx="1440900" cy="72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</a:t>
            </a:r>
            <a:r>
              <a:rPr lang="e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Accion</a:t>
            </a:r>
            <a:endParaRPr sz="1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gdd4dab4374_0_5"/>
          <p:cNvSpPr/>
          <p:nvPr/>
        </p:nvSpPr>
        <p:spPr>
          <a:xfrm>
            <a:off x="722300" y="2654975"/>
            <a:ext cx="1440000" cy="72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📂 </a:t>
            </a:r>
            <a:r>
              <a:rPr lang="e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Infantiles</a:t>
            </a:r>
            <a:endParaRPr sz="1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gdd4dab4374_0_5"/>
          <p:cNvSpPr/>
          <p:nvPr/>
        </p:nvSpPr>
        <p:spPr>
          <a:xfrm>
            <a:off x="328150" y="3559475"/>
            <a:ext cx="1908000" cy="986400"/>
          </a:xfrm>
          <a:prstGeom prst="roundRect">
            <a:avLst>
              <a:gd name="adj" fmla="val 2676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📋Intenzamente</a:t>
            </a:r>
            <a:br>
              <a:rPr lang="e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 El juego del miedo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📋Rapido y Furioso 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 Titanic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gdd4dab4374_0_5"/>
          <p:cNvCxnSpPr/>
          <p:nvPr/>
        </p:nvCxnSpPr>
        <p:spPr>
          <a:xfrm rot="-5400000" flipH="1">
            <a:off x="1290500" y="3351350"/>
            <a:ext cx="3033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7" name="Google Shape;177;gdd4dab4374_0_5"/>
          <p:cNvCxnSpPr>
            <a:stCxn id="169" idx="2"/>
            <a:endCxn id="174" idx="0"/>
          </p:cNvCxnSpPr>
          <p:nvPr/>
        </p:nvCxnSpPr>
        <p:spPr>
          <a:xfrm rot="5400000">
            <a:off x="2778600" y="861575"/>
            <a:ext cx="457200" cy="3129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8" name="Google Shape;178;gdd4dab4374_0_5"/>
          <p:cNvCxnSpPr>
            <a:stCxn id="169" idx="2"/>
            <a:endCxn id="173" idx="0"/>
          </p:cNvCxnSpPr>
          <p:nvPr/>
        </p:nvCxnSpPr>
        <p:spPr>
          <a:xfrm rot="5400000">
            <a:off x="3560700" y="1643675"/>
            <a:ext cx="457200" cy="1565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9" name="Google Shape;179;gdd4dab4374_0_5"/>
          <p:cNvCxnSpPr>
            <a:stCxn id="168" idx="2"/>
            <a:endCxn id="169" idx="0"/>
          </p:cNvCxnSpPr>
          <p:nvPr/>
        </p:nvCxnSpPr>
        <p:spPr>
          <a:xfrm rot="-5400000" flipH="1">
            <a:off x="4465050" y="1594088"/>
            <a:ext cx="214500" cy="600"/>
          </a:xfrm>
          <a:prstGeom prst="curvedConnector3">
            <a:avLst>
              <a:gd name="adj1" fmla="val 4998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0" name="Google Shape;180;gdd4dab4374_0_5"/>
          <p:cNvCxnSpPr>
            <a:stCxn id="169" idx="2"/>
            <a:endCxn id="172" idx="0"/>
          </p:cNvCxnSpPr>
          <p:nvPr/>
        </p:nvCxnSpPr>
        <p:spPr>
          <a:xfrm rot="5400000">
            <a:off x="4343100" y="2426075"/>
            <a:ext cx="457200" cy="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gdd4dab4374_0_5"/>
          <p:cNvCxnSpPr>
            <a:stCxn id="169" idx="2"/>
            <a:endCxn id="171" idx="0"/>
          </p:cNvCxnSpPr>
          <p:nvPr/>
        </p:nvCxnSpPr>
        <p:spPr>
          <a:xfrm rot="-5400000" flipH="1">
            <a:off x="5125500" y="1644275"/>
            <a:ext cx="457200" cy="15642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2" name="Google Shape;182;gdd4dab4374_0_5"/>
          <p:cNvCxnSpPr>
            <a:stCxn id="169" idx="2"/>
            <a:endCxn id="170" idx="0"/>
          </p:cNvCxnSpPr>
          <p:nvPr/>
        </p:nvCxnSpPr>
        <p:spPr>
          <a:xfrm rot="-5400000" flipH="1">
            <a:off x="5938650" y="831125"/>
            <a:ext cx="457200" cy="31905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3" name="Google Shape;183;gdd4dab4374_0_5"/>
          <p:cNvCxnSpPr/>
          <p:nvPr/>
        </p:nvCxnSpPr>
        <p:spPr>
          <a:xfrm rot="-5400000" flipH="1">
            <a:off x="2840838" y="3393125"/>
            <a:ext cx="3321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4" name="Google Shape;184;gdd4dab4374_0_5"/>
          <p:cNvCxnSpPr/>
          <p:nvPr/>
        </p:nvCxnSpPr>
        <p:spPr>
          <a:xfrm rot="-5400000" flipH="1">
            <a:off x="4523875" y="3351350"/>
            <a:ext cx="303300" cy="600"/>
          </a:xfrm>
          <a:prstGeom prst="bentConnector3">
            <a:avLst>
              <a:gd name="adj1" fmla="val 4997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5" name="Google Shape;185;gdd4dab4374_0_5"/>
          <p:cNvCxnSpPr/>
          <p:nvPr/>
        </p:nvCxnSpPr>
        <p:spPr>
          <a:xfrm rot="-5400000" flipH="1">
            <a:off x="6136925" y="3351350"/>
            <a:ext cx="303300" cy="600"/>
          </a:xfrm>
          <a:prstGeom prst="bentConnector3">
            <a:avLst>
              <a:gd name="adj1" fmla="val 4997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6" name="Google Shape;186;gdd4dab4374_0_5"/>
          <p:cNvCxnSpPr/>
          <p:nvPr/>
        </p:nvCxnSpPr>
        <p:spPr>
          <a:xfrm rot="-5400000" flipH="1">
            <a:off x="7777450" y="3351350"/>
            <a:ext cx="303300" cy="600"/>
          </a:xfrm>
          <a:prstGeom prst="bentConnector3">
            <a:avLst>
              <a:gd name="adj1" fmla="val 4997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7" name="Google Shape;187;gdd4dab4374_0_5"/>
          <p:cNvSpPr/>
          <p:nvPr/>
        </p:nvSpPr>
        <p:spPr>
          <a:xfrm>
            <a:off x="2162300" y="3655700"/>
            <a:ext cx="1756200" cy="881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📋Smooth criminal</a:t>
            </a:r>
            <a:br>
              <a:rPr lang="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 Diario de una pasion</a:t>
            </a:r>
            <a:br>
              <a:rPr lang="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 El hexorcista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 Cars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dd4dab4374_0_5"/>
          <p:cNvSpPr/>
          <p:nvPr/>
        </p:nvSpPr>
        <p:spPr>
          <a:xfrm>
            <a:off x="3765825" y="3655700"/>
            <a:ext cx="1841700" cy="881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📋La dama y el bagavundo</a:t>
            </a:r>
            <a:br>
              <a:rPr lang="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 Yo antes de ti</a:t>
            </a:r>
            <a:br>
              <a:rPr lang="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 Que paso ayer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 We will rock you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dd4dab4374_0_5"/>
          <p:cNvSpPr/>
          <p:nvPr/>
        </p:nvSpPr>
        <p:spPr>
          <a:xfrm>
            <a:off x="5415625" y="3676075"/>
            <a:ext cx="1756200" cy="881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📋Madagaskar</a:t>
            </a:r>
            <a:br>
              <a:rPr lang="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 Orgullo y prejuicio</a:t>
            </a:r>
            <a:br>
              <a:rPr lang="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 IT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📋Mision imposible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dd4dab4374_0_5"/>
          <p:cNvSpPr/>
          <p:nvPr/>
        </p:nvSpPr>
        <p:spPr>
          <a:xfrm>
            <a:off x="7042450" y="3655700"/>
            <a:ext cx="1841700" cy="881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📋Pocahontas</a:t>
            </a:r>
            <a:br>
              <a:rPr lang="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 Annabelle</a:t>
            </a:r>
            <a:br>
              <a:rPr lang="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 Los vengadores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 La mascara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951d8317c_1_10"/>
          <p:cNvSpPr txBox="1"/>
          <p:nvPr/>
        </p:nvSpPr>
        <p:spPr>
          <a:xfrm>
            <a:off x="176252" y="1264252"/>
            <a:ext cx="8967747" cy="28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 startAt="8"/>
            </a:pPr>
            <a:r>
              <a:rPr lang="es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vez realizada la actividad deberemos corroborar el resultado obtenido, ubicándonos en la carpeta </a:t>
            </a:r>
            <a:r>
              <a:rPr lang="es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peliculas </a:t>
            </a:r>
            <a:r>
              <a:rPr lang="es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utilizando el comando: </a:t>
            </a:r>
            <a:r>
              <a:rPr lang="es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ls -R</a:t>
            </a:r>
            <a:endParaRPr b="1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 startAt="8"/>
            </a:pPr>
            <a:r>
              <a:rPr lang="es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 el resultado coincide con la plantilla guía de la diapositiva anterior re</a:t>
            </a:r>
            <a:r>
              <a:rPr lang="e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solver las siguientes preguntas 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¿Se pueden crear las carpetas del punto 2 en un solo comando? En caso que la respuesta sea positiva escribir el comando  </a:t>
            </a:r>
          </a:p>
          <a:p>
            <a:pPr marL="457200" lvl="2" indent="-330200">
              <a:lnSpc>
                <a:spcPct val="115000"/>
              </a:lnSpc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-CL" dirty="0" err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mkdir</a:t>
            </a:r>
            <a:r>
              <a:rPr lang="es-CL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Infantiles </a:t>
            </a:r>
            <a:r>
              <a:rPr lang="es-CL" dirty="0" err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Accion</a:t>
            </a:r>
            <a:r>
              <a:rPr lang="es-CL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Terror Comedia </a:t>
            </a:r>
            <a:r>
              <a:rPr lang="es-CL" dirty="0" err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Romanticas</a:t>
            </a:r>
            <a:endParaRPr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¿Se pueden crear los archivos del punto 3 en un solo comando? En caso que la respuesta sea positiva escribir el comando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-ES" dirty="0" err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touch</a:t>
            </a:r>
            <a:r>
              <a:rPr lang="es-ES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“</a:t>
            </a:r>
            <a:r>
              <a:rPr lang="es" b="0" i="0" u="none" strike="noStrike" cap="none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Intenzamente.txt” </a:t>
            </a:r>
            <a:r>
              <a:rPr lang="es-ES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"El juego del miedo.xls" "</a:t>
            </a:r>
            <a:r>
              <a:rPr lang="es-ES" dirty="0" err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Rapido</a:t>
            </a:r>
            <a:r>
              <a:rPr lang="es-ES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y furioso.pdf" Titanic.jpg</a:t>
            </a:r>
            <a:endParaRPr lang="es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Estando ubicados en la carpeta DH crear una carpeta llamada </a:t>
            </a:r>
            <a:r>
              <a:rPr lang="e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Prueba</a:t>
            </a:r>
            <a:r>
              <a:rPr lang="e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dentro de la carpeta </a:t>
            </a:r>
            <a:r>
              <a:rPr lang="e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Romanticas en un solo comando y escribirlo aquí</a:t>
            </a:r>
            <a:r>
              <a:rPr lang="e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-CL" dirty="0" err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mkdir</a:t>
            </a:r>
            <a:r>
              <a:rPr lang="es-CL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CL" dirty="0" err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Romanticas</a:t>
            </a:r>
            <a:r>
              <a:rPr lang="es-CL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/Prueba</a:t>
            </a:r>
            <a:endParaRPr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Estando ubicados en la carpeta </a:t>
            </a:r>
            <a:r>
              <a:rPr lang="e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Romanticas </a:t>
            </a:r>
            <a:r>
              <a:rPr lang="e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 una carpeta llamada </a:t>
            </a:r>
            <a:r>
              <a:rPr lang="e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Prueba2</a:t>
            </a:r>
            <a:r>
              <a:rPr lang="e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dentro de la carpeta </a:t>
            </a:r>
            <a:r>
              <a:rPr lang="e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Accion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-CL" dirty="0" err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mkdir</a:t>
            </a:r>
            <a:r>
              <a:rPr lang="es-CL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../</a:t>
            </a:r>
            <a:r>
              <a:rPr lang="es-CL" dirty="0" err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Accion</a:t>
            </a:r>
            <a:r>
              <a:rPr lang="es-CL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/Prueba2</a:t>
            </a:r>
            <a:endParaRPr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gd951d8317c_1_10"/>
          <p:cNvSpPr txBox="1"/>
          <p:nvPr/>
        </p:nvSpPr>
        <p:spPr>
          <a:xfrm>
            <a:off x="736510" y="83163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 i="0" u="none" strike="noStrike" cap="none" dirty="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Validando el </a:t>
            </a:r>
            <a:r>
              <a:rPr lang="es" sz="3000" b="1" i="0" u="none" strike="noStrike" cap="none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Resultado 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87B06-3A17-73A1-D42F-45A19CE82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D0AE4E-5295-613E-3112-9D5FE581E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659040-E083-917C-0F3C-6F8FA08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05"/>
            <a:ext cx="9144000" cy="4911289"/>
          </a:xfrm>
          <a:prstGeom prst="rect">
            <a:avLst/>
          </a:prstGeom>
        </p:spPr>
      </p:pic>
      <p:sp>
        <p:nvSpPr>
          <p:cNvPr id="6" name="Google Shape;196;gd951d8317c_1_10">
            <a:extLst>
              <a:ext uri="{FF2B5EF4-FFF2-40B4-BE49-F238E27FC236}">
                <a16:creationId xmlns:a16="http://schemas.microsoft.com/office/drawing/2014/main" id="{8A1EF793-E8AF-89A1-B409-4AFAAB96A7D2}"/>
              </a:ext>
            </a:extLst>
          </p:cNvPr>
          <p:cNvSpPr txBox="1"/>
          <p:nvPr/>
        </p:nvSpPr>
        <p:spPr>
          <a:xfrm>
            <a:off x="3536554" y="1169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 i="0" u="none" strike="noStrike" cap="none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Resultado Etapa 1 Javier Silva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5109984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663</Words>
  <Application>Microsoft Office PowerPoint</Application>
  <PresentationFormat>Presentación en pantalla (16:9)</PresentationFormat>
  <Paragraphs>99</Paragraphs>
  <Slides>14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Rajdhani</vt:lpstr>
      <vt:lpstr>Arial</vt:lpstr>
      <vt:lpstr>Open Sans</vt:lpstr>
      <vt:lpstr>Simple Light</vt:lpstr>
      <vt:lpstr>Simple Light</vt:lpstr>
      <vt:lpstr>Simple Light</vt:lpstr>
      <vt:lpstr>Actividad con terminal Integradora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con terminal Integradora </dc:title>
  <cp:lastModifiedBy>Javier</cp:lastModifiedBy>
  <cp:revision>6</cp:revision>
  <dcterms:modified xsi:type="dcterms:W3CDTF">2022-10-22T03:21:51Z</dcterms:modified>
</cp:coreProperties>
</file>