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210CC4-3AB5-4076-87A8-8E5552A60AEE}">
  <a:tblStyle styleId="{EB210CC4-3AB5-4076-87A8-8E5552A60A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10" d="100"/>
          <a:sy n="110" d="100"/>
        </p:scale>
        <p:origin x="665" y="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3048833231"/>
              </p:ext>
            </p:extLst>
          </p:nvPr>
        </p:nvGraphicFramePr>
        <p:xfrm>
          <a:off x="952500" y="1809750"/>
          <a:ext cx="7239000" cy="1584840"/>
        </p:xfrm>
        <a:graphic>
          <a:graphicData uri="http://schemas.openxmlformats.org/drawingml/2006/table">
            <a:tbl>
              <a:tblPr>
                <a:noFill/>
                <a:tableStyleId>{EB210CC4-3AB5-4076-87A8-8E5552A60AEE}</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MSI H110M Pro-VD Plus DIMM LGA 1151</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a:solidFill>
                            <a:srgbClr val="000000"/>
                          </a:solidFill>
                          <a:effectLst/>
                          <a:latin typeface="Arial"/>
                          <a:ea typeface="Arial"/>
                          <a:cs typeface="Arial"/>
                          <a:sym typeface="Arial"/>
                        </a:rPr>
                        <a:t>Visiontek</a:t>
                      </a:r>
                      <a:r>
                        <a:rPr lang="en-US" sz="1400" b="0" i="0" u="none" strike="noStrike" cap="none" dirty="0">
                          <a:solidFill>
                            <a:srgbClr val="000000"/>
                          </a:solidFill>
                          <a:effectLst/>
                          <a:latin typeface="Arial"/>
                          <a:ea typeface="Arial"/>
                          <a:cs typeface="Arial"/>
                          <a:sym typeface="Arial"/>
                        </a:rPr>
                        <a:t> 8GB 288-Pin DDR4 2133 (PC4 17000) 900840</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Toshiba 2TB MQ04ABD200 2.5" HDD 5400RPM</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2715537263"/>
              </p:ext>
            </p:extLst>
          </p:nvPr>
        </p:nvGraphicFramePr>
        <p:xfrm>
          <a:off x="952500" y="1809750"/>
          <a:ext cx="7239000" cy="1798200"/>
        </p:xfrm>
        <a:graphic>
          <a:graphicData uri="http://schemas.openxmlformats.org/drawingml/2006/table">
            <a:tbl>
              <a:tblPr>
                <a:noFill/>
                <a:tableStyleId>{EB210CC4-3AB5-4076-87A8-8E5552A60AEE}</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ASRock A320M-HDV AM4 DDR4 HDMI USB 3.1 Type-A M.2 A320 m-ATX</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Crucial 8GB DDR4 3200 (PC4 25600) CT8G4DFRA32A</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Toshiba 2TB MQ04ABD200 2.5" HDD 5400RPM</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3235724629"/>
              </p:ext>
            </p:extLst>
          </p:nvPr>
        </p:nvGraphicFramePr>
        <p:xfrm>
          <a:off x="952500" y="2114550"/>
          <a:ext cx="7239000" cy="1798200"/>
        </p:xfrm>
        <a:graphic>
          <a:graphicData uri="http://schemas.openxmlformats.org/drawingml/2006/table">
            <a:tbl>
              <a:tblPr>
                <a:noFill/>
                <a:tableStyleId>{EB210CC4-3AB5-4076-87A8-8E5552A60AEE}</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Intel Core i5-4590 (4TA GENERACIÓN)</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r>
                        <a:rPr lang="en-US" sz="1400" b="0" i="0" u="none" strike="noStrike" cap="none" dirty="0">
                          <a:solidFill>
                            <a:srgbClr val="000000"/>
                          </a:solidFill>
                          <a:effectLst/>
                          <a:latin typeface="Arial"/>
                          <a:ea typeface="Arial"/>
                          <a:cs typeface="Arial"/>
                          <a:sym typeface="Arial"/>
                        </a:rPr>
                        <a:t>MSI Z87-G43 Socket 1150 Z87 DDR3 SATA3 USB 3.0 ATX</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Kingston 4GB 240-Pin DDR3 1600 KVR16N11S8/4</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Seagate Barracuda 500GB 3.5'' SATA 3 7200RPM NCQ 16MB Cache ST500DM002</a:t>
                      </a: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dirty="0">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975973856"/>
              </p:ext>
            </p:extLst>
          </p:nvPr>
        </p:nvGraphicFramePr>
        <p:xfrm>
          <a:off x="952500" y="1809750"/>
          <a:ext cx="7239000" cy="2621130"/>
        </p:xfrm>
        <a:graphic>
          <a:graphicData uri="http://schemas.openxmlformats.org/drawingml/2006/table">
            <a:tbl>
              <a:tblPr>
                <a:noFill/>
                <a:tableStyleId>{EB210CC4-3AB5-4076-87A8-8E5552A60AEE}</a:tableStyleId>
              </a:tblPr>
              <a:tblGrid>
                <a:gridCol w="2061044">
                  <a:extLst>
                    <a:ext uri="{9D8B030D-6E8A-4147-A177-3AD203B41FA5}">
                      <a16:colId xmlns:a16="http://schemas.microsoft.com/office/drawing/2014/main" val="20000"/>
                    </a:ext>
                  </a:extLst>
                </a:gridCol>
                <a:gridCol w="5177956">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AMD Ryzen 5 1500X 3.5 GHz Quad-Core AM4 YD150XBBAEBOX</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ASRock Fatal1ty X370 Gaming K4 X370 DDR4 ATX AM4</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Crucial 16GB Single DDR4 2666 MT/s (PC4-21300) DR x8 DIMM 288-Pin CT16G4DFD8266</a:t>
                      </a: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CL" sz="1400" b="0" i="0" u="none" strike="noStrike" cap="none" dirty="0" err="1">
                          <a:solidFill>
                            <a:srgbClr val="000000"/>
                          </a:solidFill>
                          <a:effectLst/>
                          <a:latin typeface="Arial"/>
                          <a:ea typeface="Arial"/>
                          <a:cs typeface="Arial"/>
                          <a:sym typeface="Arial"/>
                        </a:rPr>
                        <a:t>Corsair</a:t>
                      </a:r>
                      <a:r>
                        <a:rPr lang="es-CL" sz="1400" b="0" i="0" u="none" strike="noStrike" cap="none" dirty="0">
                          <a:solidFill>
                            <a:srgbClr val="000000"/>
                          </a:solidFill>
                          <a:effectLst/>
                          <a:latin typeface="Arial"/>
                          <a:ea typeface="Arial"/>
                          <a:cs typeface="Arial"/>
                          <a:sym typeface="Arial"/>
                        </a:rPr>
                        <a:t> </a:t>
                      </a:r>
                      <a:r>
                        <a:rPr lang="es-CL" sz="1400" b="0" i="0" u="none" strike="noStrike" cap="none" dirty="0" err="1">
                          <a:solidFill>
                            <a:srgbClr val="000000"/>
                          </a:solidFill>
                          <a:effectLst/>
                          <a:latin typeface="Arial"/>
                          <a:ea typeface="Arial"/>
                          <a:cs typeface="Arial"/>
                          <a:sym typeface="Arial"/>
                        </a:rPr>
                        <a:t>Vengeance</a:t>
                      </a:r>
                      <a:r>
                        <a:rPr lang="es-CL" sz="1400" b="0" i="0" u="none" strike="noStrike" cap="none" dirty="0">
                          <a:solidFill>
                            <a:srgbClr val="000000"/>
                          </a:solidFill>
                          <a:effectLst/>
                          <a:latin typeface="Arial"/>
                          <a:ea typeface="Arial"/>
                          <a:cs typeface="Arial"/>
                          <a:sym typeface="Arial"/>
                        </a:rPr>
                        <a:t> LPX 32GB (2x16GB) DDR4 2400MHz (PC4-19200) C14 Black (CMK32GX4M2A2400C14)</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2176119272"/>
              </p:ext>
            </p:extLst>
          </p:nvPr>
        </p:nvGraphicFramePr>
        <p:xfrm>
          <a:off x="952500" y="1809750"/>
          <a:ext cx="7239000" cy="1981050"/>
        </p:xfrm>
        <a:graphic>
          <a:graphicData uri="http://schemas.openxmlformats.org/drawingml/2006/table">
            <a:tbl>
              <a:tblPr>
                <a:noFill/>
                <a:tableStyleId>{EB210CC4-3AB5-4076-87A8-8E5552A60AEE}</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dirty="0">
                          <a:latin typeface="Open Sans"/>
                          <a:ea typeface="Open Sans"/>
                          <a:cs typeface="Open Sans"/>
                          <a:sym typeface="Open Sans"/>
                        </a:rPr>
                        <a:t>Ryzen 5 2600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 </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de-DE" dirty="0">
                          <a:latin typeface="Open Sans"/>
                          <a:ea typeface="Open Sans"/>
                          <a:cs typeface="Open Sans"/>
                          <a:sym typeface="Open Sans"/>
                        </a:rPr>
                        <a:t>F4 DDR4 2400 C17 2x8GB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CL" dirty="0">
                          <a:latin typeface="Open Sans"/>
                          <a:ea typeface="Open Sans"/>
                          <a:cs typeface="Open Sans"/>
                          <a:sym typeface="Open Sans"/>
                        </a:rPr>
                        <a:t>860 Evo 1TB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dirty="0">
                          <a:latin typeface="Open Sans"/>
                          <a:ea typeface="Open Sans"/>
                          <a:cs typeface="Open Sans"/>
                          <a:sym typeface="Open Sans"/>
                        </a:rPr>
                        <a:t>GTX 1050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3860912454"/>
              </p:ext>
            </p:extLst>
          </p:nvPr>
        </p:nvGraphicFramePr>
        <p:xfrm>
          <a:off x="692727" y="1759275"/>
          <a:ext cx="7239000" cy="3047850"/>
        </p:xfrm>
        <a:graphic>
          <a:graphicData uri="http://schemas.openxmlformats.org/drawingml/2006/table">
            <a:tbl>
              <a:tblPr>
                <a:noFill/>
                <a:tableStyleId>{EB210CC4-3AB5-4076-87A8-8E5552A60AEE}</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439565">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AMD Ryzen 5 5600X 6-Core 12-Thread AM4 Unlocked Wraith Stealth Cooler 100-100000065BOX</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MSI B450 GAMING PRO CARBON MAX WIFI AMD AM4 M.2 USB 3.2 Gen 2 DDR4 HDMI Display Port Wi-Fi ATX</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principal</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dirty="0" err="1"/>
                        <a:t>Corsair</a:t>
                      </a:r>
                      <a:r>
                        <a:rPr lang="es-CL" dirty="0"/>
                        <a:t> </a:t>
                      </a:r>
                      <a:r>
                        <a:rPr lang="es-CL" dirty="0" err="1"/>
                        <a:t>Vengeance</a:t>
                      </a:r>
                      <a:r>
                        <a:rPr lang="es-CL" dirty="0"/>
                        <a:t> LPX 32GB (2x16GB) DDR4 2666MHz (PC4-21300) C16 - Black</a:t>
                      </a:r>
                      <a:endParaRPr dirty="0"/>
                    </a:p>
                  </a:txBody>
                  <a:tcPr marL="91425" marR="91425" marT="91425" marB="91425">
                    <a:solidFill>
                      <a:srgbClr val="EFEFEF"/>
                    </a:solidFill>
                  </a:tcPr>
                </a:tc>
                <a:extLst>
                  <a:ext uri="{0D108BD9-81ED-4DB2-BD59-A6C34878D82A}">
                    <a16:rowId xmlns:a16="http://schemas.microsoft.com/office/drawing/2014/main" val="10002"/>
                  </a:ext>
                </a:extLst>
              </a:tr>
              <a:tr h="459052">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de-DE" dirty="0"/>
                        <a:t>Western Digital BLACK SN850 1TB NVMe Gen4 PCIe M.2 2280 WDS100T1X0E</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a:t>NVIDIA </a:t>
                      </a:r>
                      <a:r>
                        <a:rPr lang="en-US">
                          <a:highlight>
                            <a:srgbClr val="FFFF00"/>
                          </a:highlight>
                        </a:rPr>
                        <a:t>GeForce RTX 3080 </a:t>
                      </a:r>
                      <a:r>
                        <a:rPr lang="en-US"/>
                        <a:t>Founders Edition 10GB GDDR6X PCI Express 4.0 900-1G133-2530-000</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257473"/>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943579929"/>
              </p:ext>
            </p:extLst>
          </p:nvPr>
        </p:nvGraphicFramePr>
        <p:xfrm>
          <a:off x="952500" y="1809750"/>
          <a:ext cx="7239000" cy="2081565"/>
        </p:xfrm>
        <a:graphic>
          <a:graphicData uri="http://schemas.openxmlformats.org/drawingml/2006/table">
            <a:tbl>
              <a:tblPr>
                <a:noFill/>
                <a:tableStyleId>{EB210CC4-3AB5-4076-87A8-8E5552A60AEE}</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L" dirty="0">
                          <a:latin typeface="Open Sans"/>
                          <a:ea typeface="Open Sans"/>
                          <a:cs typeface="Open Sans"/>
                          <a:sym typeface="Open Sans"/>
                        </a:rPr>
                        <a:t>Asus ROG STRIX Z590-F GAMING WIFI</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dirty="0" err="1">
                          <a:latin typeface="Open Sans"/>
                          <a:ea typeface="Open Sans"/>
                          <a:cs typeface="Open Sans"/>
                          <a:sym typeface="Open Sans"/>
                        </a:rPr>
                        <a:t>G.Skill</a:t>
                      </a:r>
                      <a:r>
                        <a:rPr lang="es-CL" dirty="0">
                          <a:latin typeface="Open Sans"/>
                          <a:ea typeface="Open Sans"/>
                          <a:cs typeface="Open Sans"/>
                          <a:sym typeface="Open Sans"/>
                        </a:rPr>
                        <a:t> Trident Z Royal Silver 32GB (2x16GB) DDR4 3600Mhz</a:t>
                      </a: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L" dirty="0" err="1">
                          <a:latin typeface="Open Sans"/>
                          <a:ea typeface="Open Sans"/>
                          <a:cs typeface="Open Sans"/>
                          <a:sym typeface="Open Sans"/>
                        </a:rPr>
                        <a:t>Corsair</a:t>
                      </a:r>
                      <a:r>
                        <a:rPr lang="es-CL" dirty="0">
                          <a:latin typeface="Open Sans"/>
                          <a:ea typeface="Open Sans"/>
                          <a:cs typeface="Open Sans"/>
                          <a:sym typeface="Open Sans"/>
                        </a:rPr>
                        <a:t> </a:t>
                      </a:r>
                      <a:r>
                        <a:rPr lang="es-CL" dirty="0" err="1">
                          <a:latin typeface="Open Sans"/>
                          <a:ea typeface="Open Sans"/>
                          <a:cs typeface="Open Sans"/>
                          <a:sym typeface="Open Sans"/>
                        </a:rPr>
                        <a:t>Force</a:t>
                      </a:r>
                      <a:r>
                        <a:rPr lang="es-CL" dirty="0">
                          <a:latin typeface="Open Sans"/>
                          <a:ea typeface="Open Sans"/>
                          <a:cs typeface="Open Sans"/>
                          <a:sym typeface="Open Sans"/>
                        </a:rPr>
                        <a:t> MP600 2TB</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Asus TUF Gaming GeForce </a:t>
                      </a:r>
                      <a:r>
                        <a:rPr lang="en-US" dirty="0">
                          <a:highlight>
                            <a:srgbClr val="FFFF00"/>
                          </a:highlight>
                          <a:latin typeface="Open Sans"/>
                          <a:ea typeface="Open Sans"/>
                          <a:cs typeface="Open Sans"/>
                          <a:sym typeface="Open Sans"/>
                        </a:rPr>
                        <a:t>RTX 3080 </a:t>
                      </a:r>
                      <a:r>
                        <a:rPr lang="en-US" dirty="0" err="1">
                          <a:highlight>
                            <a:srgbClr val="FFFF00"/>
                          </a:highlight>
                          <a:latin typeface="Open Sans"/>
                          <a:ea typeface="Open Sans"/>
                          <a:cs typeface="Open Sans"/>
                          <a:sym typeface="Open Sans"/>
                        </a:rPr>
                        <a:t>Ti</a:t>
                      </a:r>
                      <a:endParaRPr dirty="0">
                        <a:highlight>
                          <a:srgbClr val="FFFF00"/>
                        </a:highlight>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2370222490"/>
              </p:ext>
            </p:extLst>
          </p:nvPr>
        </p:nvGraphicFramePr>
        <p:xfrm>
          <a:off x="952500" y="1809750"/>
          <a:ext cx="7239000" cy="1981050"/>
        </p:xfrm>
        <a:graphic>
          <a:graphicData uri="http://schemas.openxmlformats.org/drawingml/2006/table">
            <a:tbl>
              <a:tblPr>
                <a:noFill/>
                <a:tableStyleId>{EB210CC4-3AB5-4076-87A8-8E5552A60AEE}</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ASUS </a:t>
                      </a:r>
                      <a:r>
                        <a:rPr lang="en-US" dirty="0" err="1">
                          <a:latin typeface="Open Sans"/>
                          <a:ea typeface="Open Sans"/>
                          <a:cs typeface="Open Sans"/>
                          <a:sym typeface="Open Sans"/>
                        </a:rPr>
                        <a:t>ProArt</a:t>
                      </a:r>
                      <a:r>
                        <a:rPr lang="en-US" dirty="0">
                          <a:latin typeface="Open Sans"/>
                          <a:ea typeface="Open Sans"/>
                          <a:cs typeface="Open Sans"/>
                          <a:sym typeface="Open Sans"/>
                        </a:rPr>
                        <a:t> X570-Creator </a:t>
                      </a:r>
                      <a:r>
                        <a:rPr lang="en-US" dirty="0" err="1">
                          <a:latin typeface="Open Sans"/>
                          <a:ea typeface="Open Sans"/>
                          <a:cs typeface="Open Sans"/>
                          <a:sym typeface="Open Sans"/>
                        </a:rPr>
                        <a:t>WiFi</a:t>
                      </a:r>
                      <a:endParaRPr lang="en-US"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L" dirty="0" err="1"/>
                        <a:t>Amd</a:t>
                      </a:r>
                      <a:r>
                        <a:rPr lang="es-CL" dirty="0"/>
                        <a:t> Ryzen 7 3800xt</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dirty="0" err="1"/>
                        <a:t>HyperX</a:t>
                      </a:r>
                      <a:r>
                        <a:rPr lang="es-CL" dirty="0"/>
                        <a:t> </a:t>
                      </a:r>
                      <a:r>
                        <a:rPr lang="es-CL" dirty="0" err="1"/>
                        <a:t>Predator</a:t>
                      </a:r>
                      <a:r>
                        <a:rPr lang="es-CL" dirty="0"/>
                        <a:t> DDR4 RGB 64GB Kit 3000MHz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L" dirty="0"/>
                        <a:t>Samsung 860 EVO 4TB</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CL" dirty="0"/>
                        <a:t>ASUS TUF </a:t>
                      </a:r>
                      <a:r>
                        <a:rPr lang="es-CL" dirty="0" err="1"/>
                        <a:t>Gaming</a:t>
                      </a:r>
                      <a:r>
                        <a:rPr lang="es-CL" dirty="0"/>
                        <a:t> NVIDIA GeForce RTX 3080 Ti OC </a:t>
                      </a:r>
                      <a:r>
                        <a:rPr lang="es-CL" dirty="0" err="1"/>
                        <a:t>Edition</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3840724950"/>
              </p:ext>
            </p:extLst>
          </p:nvPr>
        </p:nvGraphicFramePr>
        <p:xfrm>
          <a:off x="952500" y="2114550"/>
          <a:ext cx="7239000" cy="2194410"/>
        </p:xfrm>
        <a:graphic>
          <a:graphicData uri="http://schemas.openxmlformats.org/drawingml/2006/table">
            <a:tbl>
              <a:tblPr>
                <a:noFill/>
                <a:tableStyleId>{EB210CC4-3AB5-4076-87A8-8E5552A60AEE}</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mn-lt"/>
                          <a:ea typeface="Open Sans"/>
                          <a:cs typeface="Open Sans"/>
                          <a:sym typeface="Open Sans"/>
                        </a:rPr>
                        <a:t>Procesador</a:t>
                      </a:r>
                      <a:endParaRPr>
                        <a:latin typeface="+mn-lt"/>
                        <a:ea typeface="Open Sans"/>
                        <a:cs typeface="Open Sans"/>
                        <a:sym typeface="Open Sans"/>
                      </a:endParaRPr>
                    </a:p>
                  </a:txBody>
                  <a:tcPr marL="91425" marR="91425" marT="91425" marB="91425">
                    <a:solidFill>
                      <a:srgbClr val="EFEFEF"/>
                    </a:solidFill>
                  </a:tcPr>
                </a:tc>
                <a:tc>
                  <a:txBody>
                    <a:bodyPr/>
                    <a:lstStyle/>
                    <a:p>
                      <a:pPr algn="l"/>
                      <a:r>
                        <a:rPr lang="en-US" b="0" i="0" dirty="0">
                          <a:solidFill>
                            <a:srgbClr val="333333"/>
                          </a:solidFill>
                          <a:effectLst/>
                          <a:latin typeface="+mn-lt"/>
                        </a:rPr>
                        <a:t>Intel Core i9-13900K 13th Gen 3 GHz 24-Core 32 Threads</a:t>
                      </a: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mn-lt"/>
                          <a:ea typeface="Open Sans"/>
                          <a:cs typeface="Open Sans"/>
                          <a:sym typeface="Open Sans"/>
                        </a:rPr>
                        <a:t>Placa Madre</a:t>
                      </a:r>
                      <a:endParaRPr>
                        <a:latin typeface="+mn-lt"/>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L" dirty="0">
                          <a:latin typeface="+mn-lt"/>
                          <a:ea typeface="Open Sans"/>
                          <a:cs typeface="Open Sans"/>
                          <a:sym typeface="Open Sans"/>
                        </a:rPr>
                        <a:t>Asus ROG STRIX Z790-E GAMING WIFI</a:t>
                      </a: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mn-lt"/>
                          <a:ea typeface="Open Sans"/>
                          <a:cs typeface="Open Sans"/>
                          <a:sym typeface="Open Sans"/>
                        </a:rPr>
                        <a:t>Memoria principal</a:t>
                      </a:r>
                      <a:endParaRPr>
                        <a:latin typeface="+mn-lt"/>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a:latin typeface="+mn-lt"/>
                          <a:ea typeface="Open Sans"/>
                          <a:cs typeface="Open Sans"/>
                          <a:sym typeface="Open Sans"/>
                        </a:rPr>
                        <a:t>Kingston Fury Beast RGB 64GB</a:t>
                      </a:r>
                      <a:endParaRPr dirty="0">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mn-lt"/>
                          <a:ea typeface="Open Sans"/>
                          <a:cs typeface="Open Sans"/>
                          <a:sym typeface="Open Sans"/>
                        </a:rPr>
                        <a:t>Memoria secundaria</a:t>
                      </a:r>
                      <a:endParaRPr>
                        <a:latin typeface="+mn-lt"/>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L" dirty="0">
                          <a:latin typeface="+mn-lt"/>
                          <a:ea typeface="Open Sans"/>
                          <a:cs typeface="Open Sans"/>
                          <a:sym typeface="Open Sans"/>
                        </a:rPr>
                        <a:t>SAMSUNG 870 EVO 2TB</a:t>
                      </a:r>
                      <a:endParaRPr dirty="0">
                        <a:latin typeface="+mn-lt"/>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mn-lt"/>
                          <a:ea typeface="Open Sans"/>
                          <a:cs typeface="Open Sans"/>
                          <a:sym typeface="Open Sans"/>
                        </a:rPr>
                        <a:t>GPU</a:t>
                      </a:r>
                      <a:endParaRPr>
                        <a:latin typeface="+mn-lt"/>
                        <a:ea typeface="Open Sans"/>
                        <a:cs typeface="Open Sans"/>
                        <a:sym typeface="Open Sans"/>
                      </a:endParaRPr>
                    </a:p>
                  </a:txBody>
                  <a:tcPr marL="91425" marR="91425" marT="91425" marB="91425">
                    <a:solidFill>
                      <a:srgbClr val="EFEFEF"/>
                    </a:solidFill>
                  </a:tcPr>
                </a:tc>
                <a:tc>
                  <a:txBody>
                    <a:bodyPr/>
                    <a:lstStyle/>
                    <a:p>
                      <a:pPr marL="0" marR="0" lvl="0" indent="0" algn="l" rtl="0">
                        <a:lnSpc>
                          <a:spcPct val="100000"/>
                        </a:lnSpc>
                        <a:spcBef>
                          <a:spcPts val="0"/>
                        </a:spcBef>
                        <a:spcAft>
                          <a:spcPts val="0"/>
                        </a:spcAft>
                        <a:buClr>
                          <a:srgbClr val="000000"/>
                        </a:buClr>
                        <a:buFont typeface="Arial"/>
                        <a:buNone/>
                      </a:pPr>
                      <a:r>
                        <a:rPr lang="es-CL" sz="1400" b="0" i="0" u="none" strike="noStrike" cap="none" dirty="0">
                          <a:solidFill>
                            <a:srgbClr val="000000"/>
                          </a:solidFill>
                          <a:latin typeface="+mn-lt"/>
                          <a:ea typeface="Open Sans"/>
                          <a:cs typeface="Open Sans"/>
                          <a:sym typeface="Open Sans"/>
                        </a:rPr>
                        <a:t>ASUS </a:t>
                      </a:r>
                      <a:r>
                        <a:rPr lang="es-CL" sz="1400" b="0" i="0" u="none" strike="noStrike" cap="none" dirty="0">
                          <a:solidFill>
                            <a:srgbClr val="000000"/>
                          </a:solidFill>
                          <a:highlight>
                            <a:srgbClr val="FFFF00"/>
                          </a:highlight>
                          <a:latin typeface="+mn-lt"/>
                          <a:ea typeface="Open Sans"/>
                          <a:cs typeface="Open Sans"/>
                          <a:sym typeface="Open Sans"/>
                        </a:rPr>
                        <a:t>GeForce RTX 4090 </a:t>
                      </a:r>
                      <a:r>
                        <a:rPr lang="es-CL" sz="1400" b="0" i="0" u="none" strike="noStrike" cap="none" dirty="0">
                          <a:solidFill>
                            <a:srgbClr val="000000"/>
                          </a:solidFill>
                          <a:latin typeface="+mn-lt"/>
                          <a:ea typeface="Open Sans"/>
                          <a:cs typeface="Open Sans"/>
                          <a:sym typeface="Open Sans"/>
                        </a:rPr>
                        <a:t>ROG </a:t>
                      </a:r>
                      <a:r>
                        <a:rPr lang="es-CL" sz="1400" b="0" i="0" u="none" strike="noStrike" cap="none" dirty="0" err="1">
                          <a:solidFill>
                            <a:srgbClr val="000000"/>
                          </a:solidFill>
                          <a:latin typeface="+mn-lt"/>
                          <a:ea typeface="Open Sans"/>
                          <a:cs typeface="Open Sans"/>
                          <a:sym typeface="Open Sans"/>
                        </a:rPr>
                        <a:t>Strix</a:t>
                      </a:r>
                      <a:r>
                        <a:rPr lang="es-CL" sz="1400" b="0" i="0" u="none" strike="noStrike" cap="none" dirty="0">
                          <a:solidFill>
                            <a:srgbClr val="000000"/>
                          </a:solidFill>
                          <a:latin typeface="+mn-lt"/>
                          <a:ea typeface="Open Sans"/>
                          <a:cs typeface="Open Sans"/>
                          <a:sym typeface="Open Sans"/>
                        </a:rPr>
                        <a:t> OC 24Gb GDDR6X ROG-STRIX-RTX4090-O24G-GAMING</a:t>
                      </a:r>
                      <a:endParaRPr sz="1400" b="0" i="0" u="none" strike="noStrike" cap="none" dirty="0">
                        <a:solidFill>
                          <a:srgbClr val="000000"/>
                        </a:solidFill>
                        <a:latin typeface="+mn-lt"/>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881</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Open Sans</vt:lpstr>
      <vt:lpstr>Arial</vt:lpstr>
      <vt:lpstr>Rajdhani</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jorge ignacio alfaro aguirre</dc:creator>
  <cp:lastModifiedBy>JORGE IGNACIO ALFARO AGUIRRE</cp:lastModifiedBy>
  <cp:revision>10</cp:revision>
  <dcterms:modified xsi:type="dcterms:W3CDTF">2022-11-04T03:19:49Z</dcterms:modified>
</cp:coreProperties>
</file>