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E792B4B6-C51D-4565-8518-0393D94227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296003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55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650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594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424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714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812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58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081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393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111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93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211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22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71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985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77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255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83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418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92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62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858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03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3567578235"/>
              </p:ext>
            </p:extLst>
          </p:nvPr>
        </p:nvGraphicFramePr>
        <p:xfrm>
          <a:off x="952500" y="1809750"/>
          <a:ext cx="7239000" cy="1584840"/>
        </p:xfrm>
        <a:graphic>
          <a:graphicData uri="http://schemas.openxmlformats.org/drawingml/2006/table">
            <a:tbl>
              <a:tblPr>
                <a:noFill/>
                <a:tableStyleId>{E792B4B6-C51D-4565-8518-0393D942279A}</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r>
                        <a:rPr lang="pt-BR" sz="1400" b="0" i="0" u="none" strike="noStrike" cap="none" dirty="0" err="1" smtClean="0">
                          <a:solidFill>
                            <a:srgbClr val="000000"/>
                          </a:solidFill>
                          <a:effectLst/>
                          <a:latin typeface="Arial"/>
                          <a:ea typeface="Arial"/>
                          <a:cs typeface="Arial"/>
                          <a:sym typeface="Arial"/>
                        </a:rPr>
                        <a:t>Asrock</a:t>
                      </a:r>
                      <a:r>
                        <a:rPr lang="pt-BR" sz="1400" b="0" i="0" u="none" strike="noStrike" cap="none" dirty="0" smtClean="0">
                          <a:solidFill>
                            <a:srgbClr val="000000"/>
                          </a:solidFill>
                          <a:effectLst/>
                          <a:latin typeface="Arial"/>
                          <a:ea typeface="Arial"/>
                          <a:cs typeface="Arial"/>
                          <a:sym typeface="Arial"/>
                        </a:rPr>
                        <a:t> H310CM-HDV - Placa Base (Intel, LGA 1151</a:t>
                      </a:r>
                      <a:r>
                        <a:rPr lang="en-UM" sz="1400" b="0" i="0" u="none" strike="noStrike" cap="none" dirty="0" smtClean="0">
                          <a:solidFill>
                            <a:srgbClr val="000000"/>
                          </a:solidFill>
                          <a:effectLst/>
                          <a:latin typeface="Arial"/>
                          <a:ea typeface="Arial"/>
                          <a:cs typeface="Arial"/>
                          <a:sym typeface="Arial"/>
                        </a:rPr>
                        <a:t>)</a:t>
                      </a:r>
                      <a:r>
                        <a:rPr lang="pt-BR" sz="1400" b="0" i="0" u="none" strike="noStrike" cap="none" dirty="0" smtClean="0">
                          <a:solidFill>
                            <a:srgbClr val="000000"/>
                          </a:solidFill>
                          <a:effectLst/>
                          <a:latin typeface="Arial"/>
                          <a:ea typeface="Arial"/>
                          <a:cs typeface="Arial"/>
                          <a:sym typeface="Arial"/>
                        </a:rPr>
                        <a:t> </a:t>
                      </a:r>
                      <a:endParaRPr lang="pt-BR" sz="1400" b="0" i="0" u="none" strike="noStrike" cap="none" dirty="0">
                        <a:solidFill>
                          <a:srgbClr val="000000"/>
                        </a:solidFill>
                        <a:effectLst/>
                        <a:latin typeface="Arial"/>
                        <a:ea typeface="Arial"/>
                        <a:cs typeface="Arial"/>
                        <a:sym typeface="Aria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smtClean="0">
                          <a:solidFill>
                            <a:srgbClr val="000000"/>
                          </a:solidFill>
                          <a:effectLst/>
                          <a:latin typeface="Arial"/>
                          <a:ea typeface="Arial"/>
                          <a:cs typeface="Arial"/>
                          <a:sym typeface="Arial"/>
                        </a:rPr>
                        <a:t>Crucial RAM 4GB DDR4 2400MHz</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L" sz="1400" b="0" i="0" u="none" strike="noStrike" cap="none" dirty="0" smtClean="0">
                          <a:solidFill>
                            <a:srgbClr val="000000"/>
                          </a:solidFill>
                          <a:effectLst/>
                          <a:latin typeface="Arial"/>
                          <a:ea typeface="Arial"/>
                          <a:cs typeface="Arial"/>
                          <a:sym typeface="Arial"/>
                        </a:rPr>
                        <a:t>HDD Western Digital, WD5000AAKX 500 GB</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794372151"/>
              </p:ext>
            </p:extLst>
          </p:nvPr>
        </p:nvGraphicFramePr>
        <p:xfrm>
          <a:off x="952500" y="1809750"/>
          <a:ext cx="7239000" cy="1584840"/>
        </p:xfrm>
        <a:graphic>
          <a:graphicData uri="http://schemas.openxmlformats.org/drawingml/2006/table">
            <a:tbl>
              <a:tblPr>
                <a:noFill/>
                <a:tableStyleId>{E792B4B6-C51D-4565-8518-0393D942279A}</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MSI Placa A520M-A Pro</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smtClean="0">
                          <a:solidFill>
                            <a:srgbClr val="000000"/>
                          </a:solidFill>
                          <a:effectLst/>
                          <a:latin typeface="Arial"/>
                          <a:ea typeface="Arial"/>
                          <a:cs typeface="Arial"/>
                          <a:sym typeface="Arial"/>
                        </a:rPr>
                        <a:t>Crucial RAM 4GB DDR4 2400MHz</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sz="1400" b="0" i="0" u="none" strike="noStrike" cap="none" dirty="0" smtClean="0">
                          <a:solidFill>
                            <a:srgbClr val="000000"/>
                          </a:solidFill>
                          <a:effectLst/>
                          <a:latin typeface="Arial"/>
                          <a:ea typeface="Arial"/>
                          <a:cs typeface="Arial"/>
                          <a:sym typeface="Arial"/>
                        </a:rPr>
                        <a:t>HDD Western Digital, WD5000AAKX 500 GB</a:t>
                      </a:r>
                      <a:endParaRPr lang="de-DE" dirty="0" smtClean="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2127751350"/>
              </p:ext>
            </p:extLst>
          </p:nvPr>
        </p:nvGraphicFramePr>
        <p:xfrm>
          <a:off x="952500" y="2114550"/>
          <a:ext cx="7239000" cy="1584840"/>
        </p:xfrm>
        <a:graphic>
          <a:graphicData uri="http://schemas.openxmlformats.org/drawingml/2006/table">
            <a:tbl>
              <a:tblPr>
                <a:noFill/>
                <a:tableStyleId>{E792B4B6-C51D-4565-8518-0393D942279A}</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dirty="0" err="1" smtClean="0">
                          <a:latin typeface="Open Sans"/>
                          <a:ea typeface="Open Sans"/>
                          <a:cs typeface="Open Sans"/>
                          <a:sym typeface="Open Sans"/>
                        </a:rPr>
                        <a:t>Core</a:t>
                      </a:r>
                      <a:r>
                        <a:rPr lang="es-CL" dirty="0" smtClean="0">
                          <a:latin typeface="Open Sans"/>
                          <a:ea typeface="Open Sans"/>
                          <a:cs typeface="Open Sans"/>
                          <a:sym typeface="Open Sans"/>
                        </a:rPr>
                        <a:t> i3 7100</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MSI Placa A520M-A Pro</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smtClean="0">
                          <a:solidFill>
                            <a:srgbClr val="000000"/>
                          </a:solidFill>
                          <a:effectLst/>
                          <a:latin typeface="Arial"/>
                          <a:ea typeface="Arial"/>
                          <a:cs typeface="Arial"/>
                          <a:sym typeface="Arial"/>
                        </a:rPr>
                        <a:t>Integral RAM DDR4 da 8GB, SDRAM da 2400 MHz</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PNY SSD7CS900-240-PB - SSD CS900 240GB III 6GB/S</a:t>
                      </a: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173234303"/>
              </p:ext>
            </p:extLst>
          </p:nvPr>
        </p:nvGraphicFramePr>
        <p:xfrm>
          <a:off x="952500" y="1809750"/>
          <a:ext cx="7239000" cy="2100365"/>
        </p:xfrm>
        <a:graphic>
          <a:graphicData uri="http://schemas.openxmlformats.org/drawingml/2006/table">
            <a:tbl>
              <a:tblPr>
                <a:noFill/>
                <a:tableStyleId>{E792B4B6-C51D-4565-8518-0393D942279A}</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Intel </a:t>
                      </a:r>
                      <a:r>
                        <a:rPr lang="es-CL" sz="1400" b="0" i="0" u="none" strike="noStrike" cap="none" dirty="0" err="1" smtClean="0">
                          <a:solidFill>
                            <a:srgbClr val="000000"/>
                          </a:solidFill>
                          <a:effectLst/>
                          <a:latin typeface="Arial"/>
                          <a:ea typeface="Arial"/>
                          <a:cs typeface="Arial"/>
                          <a:sym typeface="Arial"/>
                        </a:rPr>
                        <a:t>Core</a:t>
                      </a:r>
                      <a:r>
                        <a:rPr lang="es-CL" sz="1400" b="0" i="0" u="none" strike="noStrike" cap="none" dirty="0" smtClean="0">
                          <a:solidFill>
                            <a:srgbClr val="000000"/>
                          </a:solidFill>
                          <a:effectLst/>
                          <a:latin typeface="Arial"/>
                          <a:ea typeface="Arial"/>
                          <a:cs typeface="Arial"/>
                          <a:sym typeface="Arial"/>
                        </a:rPr>
                        <a:t> i5-10400F</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L" sz="1400" b="0" i="0" u="none" strike="noStrike" cap="none" dirty="0" smtClean="0">
                          <a:solidFill>
                            <a:srgbClr val="000000"/>
                          </a:solidFill>
                          <a:effectLst/>
                          <a:latin typeface="Arial"/>
                          <a:ea typeface="Arial"/>
                          <a:cs typeface="Arial"/>
                          <a:sym typeface="Arial"/>
                        </a:rPr>
                        <a:t>Placa Madre MSI H510M-A Pro LGA1200 Intel</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r>
                        <a:rPr lang="pt-BR" sz="1400" b="0" i="0" u="none" strike="noStrike" cap="none" dirty="0" smtClean="0">
                          <a:solidFill>
                            <a:srgbClr val="000000"/>
                          </a:solidFill>
                          <a:effectLst/>
                          <a:latin typeface="Arial"/>
                          <a:ea typeface="Arial"/>
                          <a:cs typeface="Arial"/>
                          <a:sym typeface="Arial"/>
                        </a:rPr>
                        <a:t>Memoria </a:t>
                      </a:r>
                      <a:r>
                        <a:rPr lang="pt-BR" sz="1400" b="0" i="0" u="none" strike="noStrike" cap="none" dirty="0" err="1" smtClean="0">
                          <a:solidFill>
                            <a:srgbClr val="000000"/>
                          </a:solidFill>
                          <a:effectLst/>
                          <a:latin typeface="Arial"/>
                          <a:ea typeface="Arial"/>
                          <a:cs typeface="Arial"/>
                          <a:sym typeface="Arial"/>
                        </a:rPr>
                        <a:t>Ram</a:t>
                      </a:r>
                      <a:r>
                        <a:rPr lang="pt-BR" sz="1400" b="0" i="0" u="none" strike="noStrike" cap="none" dirty="0" smtClean="0">
                          <a:solidFill>
                            <a:srgbClr val="000000"/>
                          </a:solidFill>
                          <a:effectLst/>
                          <a:latin typeface="Arial"/>
                          <a:ea typeface="Arial"/>
                          <a:cs typeface="Arial"/>
                          <a:sym typeface="Arial"/>
                        </a:rPr>
                        <a:t> </a:t>
                      </a:r>
                      <a:r>
                        <a:rPr lang="pt-BR" sz="1400" b="0" i="0" u="none" strike="noStrike" cap="none" dirty="0" err="1" smtClean="0">
                          <a:solidFill>
                            <a:srgbClr val="000000"/>
                          </a:solidFill>
                          <a:effectLst/>
                          <a:latin typeface="Arial"/>
                          <a:ea typeface="Arial"/>
                          <a:cs typeface="Arial"/>
                          <a:sym typeface="Arial"/>
                        </a:rPr>
                        <a:t>Pc</a:t>
                      </a:r>
                      <a:r>
                        <a:rPr lang="pt-BR" sz="1400" b="0" i="0" u="none" strike="noStrike" cap="none" dirty="0" smtClean="0">
                          <a:solidFill>
                            <a:srgbClr val="000000"/>
                          </a:solidFill>
                          <a:effectLst/>
                          <a:latin typeface="Arial"/>
                          <a:ea typeface="Arial"/>
                          <a:cs typeface="Arial"/>
                          <a:sym typeface="Arial"/>
                        </a:rPr>
                        <a:t> Kingston Kvr24n17s8/8 8gb Ddr4 2400mhz</a:t>
                      </a:r>
                      <a:endParaRPr lang="pt-BR" sz="1400" b="0" i="0" u="none" strike="noStrike" cap="none" dirty="0">
                        <a:solidFill>
                          <a:srgbClr val="000000"/>
                        </a:solidFill>
                        <a:effectLst/>
                        <a:latin typeface="Arial"/>
                        <a:ea typeface="Arial"/>
                        <a:cs typeface="Arial"/>
                        <a:sym typeface="Arial"/>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s-CL" sz="1400" b="0" i="0" u="none" strike="noStrike" cap="none" dirty="0" smtClean="0">
                          <a:solidFill>
                            <a:srgbClr val="000000"/>
                          </a:solidFill>
                          <a:effectLst/>
                          <a:latin typeface="Arial"/>
                          <a:ea typeface="Arial"/>
                          <a:cs typeface="Arial"/>
                          <a:sym typeface="Arial"/>
                        </a:rPr>
                        <a:t>Disco sólido SSD interno Kingston SA400S37/480G 480GB</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951524896"/>
              </p:ext>
            </p:extLst>
          </p:nvPr>
        </p:nvGraphicFramePr>
        <p:xfrm>
          <a:off x="952500" y="1809750"/>
          <a:ext cx="7239000" cy="1981050"/>
        </p:xfrm>
        <a:graphic>
          <a:graphicData uri="http://schemas.openxmlformats.org/drawingml/2006/table">
            <a:tbl>
              <a:tblPr>
                <a:noFill/>
                <a:tableStyleId>{E792B4B6-C51D-4565-8518-0393D942279A}</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0" i="0" u="none" strike="noStrike" cap="none" dirty="0" smtClean="0">
                          <a:solidFill>
                            <a:srgbClr val="000000"/>
                          </a:solidFill>
                          <a:effectLst/>
                          <a:latin typeface="Arial"/>
                          <a:ea typeface="Arial"/>
                          <a:cs typeface="Arial"/>
                          <a:sym typeface="Arial"/>
                        </a:rPr>
                        <a:t>AMD </a:t>
                      </a:r>
                      <a:r>
                        <a:rPr lang="es-CL" sz="1400" b="0" i="0" u="none" strike="noStrike" cap="none" dirty="0" err="1" smtClean="0">
                          <a:solidFill>
                            <a:srgbClr val="000000"/>
                          </a:solidFill>
                          <a:effectLst/>
                          <a:latin typeface="Arial"/>
                          <a:ea typeface="Arial"/>
                          <a:cs typeface="Arial"/>
                          <a:sym typeface="Arial"/>
                        </a:rPr>
                        <a:t>Ryzen</a:t>
                      </a:r>
                      <a:r>
                        <a:rPr lang="es-CL" sz="1400" b="0" i="0" u="none" strike="noStrike" cap="none" dirty="0" smtClean="0">
                          <a:solidFill>
                            <a:srgbClr val="000000"/>
                          </a:solidFill>
                          <a:effectLst/>
                          <a:latin typeface="Arial"/>
                          <a:ea typeface="Arial"/>
                          <a:cs typeface="Arial"/>
                          <a:sym typeface="Arial"/>
                        </a:rPr>
                        <a:t> 5 3600</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smtClean="0">
                          <a:solidFill>
                            <a:srgbClr val="000000"/>
                          </a:solidFill>
                          <a:effectLst/>
                          <a:latin typeface="Arial"/>
                          <a:ea typeface="Arial"/>
                          <a:cs typeface="Arial"/>
                          <a:sym typeface="Arial"/>
                        </a:rPr>
                        <a:t>Crucial RAM 8GB DDR4 2666 MHz CL19 CT8G4DFRA266</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s-CL" sz="1400" b="0" i="0" u="none" strike="noStrike" cap="none" dirty="0" smtClean="0">
                          <a:solidFill>
                            <a:srgbClr val="000000"/>
                          </a:solidFill>
                          <a:effectLst/>
                          <a:latin typeface="Arial"/>
                          <a:ea typeface="Arial"/>
                          <a:cs typeface="Arial"/>
                          <a:sym typeface="Arial"/>
                        </a:rPr>
                        <a:t>Disco sólido SSD interno Kingston SA400S37/480G 480GB</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0" i="0" u="none" strike="noStrike" cap="none" dirty="0" err="1" smtClean="0">
                          <a:solidFill>
                            <a:srgbClr val="000000"/>
                          </a:solidFill>
                          <a:effectLst/>
                          <a:latin typeface="Arial"/>
                          <a:ea typeface="Arial"/>
                          <a:cs typeface="Arial"/>
                          <a:sym typeface="Arial"/>
                        </a:rPr>
                        <a:t>GeForce</a:t>
                      </a:r>
                      <a:r>
                        <a:rPr lang="es-CL" sz="1400" b="0" i="0" u="none" strike="noStrike" cap="none" dirty="0" smtClean="0">
                          <a:solidFill>
                            <a:srgbClr val="000000"/>
                          </a:solidFill>
                          <a:effectLst/>
                          <a:latin typeface="Arial"/>
                          <a:ea typeface="Arial"/>
                          <a:cs typeface="Arial"/>
                          <a:sym typeface="Arial"/>
                        </a:rPr>
                        <a:t> GTX 1050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700163884"/>
              </p:ext>
            </p:extLst>
          </p:nvPr>
        </p:nvGraphicFramePr>
        <p:xfrm>
          <a:off x="952500" y="2114550"/>
          <a:ext cx="7239000" cy="2194410"/>
        </p:xfrm>
        <a:graphic>
          <a:graphicData uri="http://schemas.openxmlformats.org/drawingml/2006/table">
            <a:tbl>
              <a:tblPr>
                <a:noFill/>
                <a:tableStyleId>{E792B4B6-C51D-4565-8518-0393D942279A}</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Intel </a:t>
                      </a:r>
                      <a:r>
                        <a:rPr lang="es-CL" sz="1400" b="0" i="0" u="none" strike="noStrike" cap="none" dirty="0" err="1" smtClean="0">
                          <a:solidFill>
                            <a:srgbClr val="000000"/>
                          </a:solidFill>
                          <a:effectLst/>
                          <a:latin typeface="Arial"/>
                          <a:ea typeface="Arial"/>
                          <a:cs typeface="Arial"/>
                          <a:sym typeface="Arial"/>
                        </a:rPr>
                        <a:t>Core</a:t>
                      </a:r>
                      <a:r>
                        <a:rPr lang="es-CL" sz="1400" b="0" i="0" u="none" strike="noStrike" cap="none" dirty="0" smtClean="0">
                          <a:solidFill>
                            <a:srgbClr val="000000"/>
                          </a:solidFill>
                          <a:effectLst/>
                          <a:latin typeface="Arial"/>
                          <a:ea typeface="Arial"/>
                          <a:cs typeface="Arial"/>
                          <a:sym typeface="Arial"/>
                        </a:rPr>
                        <a:t> i5-10400F</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ASUS Prime H570M-PLUS/CSM LGA1200</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smtClean="0">
                          <a:solidFill>
                            <a:srgbClr val="000000"/>
                          </a:solidFill>
                          <a:effectLst/>
                          <a:latin typeface="Arial"/>
                          <a:ea typeface="Arial"/>
                          <a:cs typeface="Arial"/>
                          <a:sym typeface="Arial"/>
                        </a:rPr>
                        <a:t>Crucial RAM 8GB DDR4 2666 MHz CL19 CT8G4DFRA266</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Disco sólido SSD interno Kingston SA400S37/480G 480GB</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ASUS Tarjeta gráfica PH-GTX1050TI-4G </a:t>
                      </a:r>
                      <a:r>
                        <a:rPr lang="es-CL" sz="1400" b="0" i="0" u="none" strike="noStrike" cap="none" dirty="0" err="1" smtClean="0">
                          <a:solidFill>
                            <a:srgbClr val="000000"/>
                          </a:solidFill>
                          <a:effectLst/>
                          <a:latin typeface="Arial"/>
                          <a:ea typeface="Arial"/>
                          <a:cs typeface="Arial"/>
                          <a:sym typeface="Arial"/>
                        </a:rPr>
                        <a:t>GeForce</a:t>
                      </a:r>
                      <a:r>
                        <a:rPr lang="es-CL" sz="1400" b="0" i="0" u="none" strike="noStrike" cap="none" dirty="0" smtClean="0">
                          <a:solidFill>
                            <a:srgbClr val="000000"/>
                          </a:solidFill>
                          <a:effectLst/>
                          <a:latin typeface="Arial"/>
                          <a:ea typeface="Arial"/>
                          <a:cs typeface="Arial"/>
                          <a:sym typeface="Arial"/>
                        </a:rPr>
                        <a:t> GTX 1050 Ti 4GB GDDR5</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r>
              <a:rPr lang="es" sz="1600" dirty="0" smtClean="0">
                <a:solidFill>
                  <a:srgbClr val="434343"/>
                </a:solidFill>
                <a:latin typeface="Open Sans"/>
                <a:ea typeface="Open Sans"/>
                <a:cs typeface="Open Sans"/>
                <a:sym typeface="Open Sans"/>
              </a:rPr>
              <a:t>.</a:t>
            </a: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3280061773"/>
              </p:ext>
            </p:extLst>
          </p:nvPr>
        </p:nvGraphicFramePr>
        <p:xfrm>
          <a:off x="952500" y="1809750"/>
          <a:ext cx="7239000" cy="2407770"/>
        </p:xfrm>
        <a:graphic>
          <a:graphicData uri="http://schemas.openxmlformats.org/drawingml/2006/table">
            <a:tbl>
              <a:tblPr>
                <a:noFill/>
                <a:tableStyleId>{E792B4B6-C51D-4565-8518-0393D942279A}</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r>
                        <a:rPr lang="es-CL" sz="1400" b="0" i="0" u="none" strike="noStrike" cap="none" dirty="0" smtClean="0">
                          <a:solidFill>
                            <a:srgbClr val="000000"/>
                          </a:solidFill>
                          <a:effectLst/>
                          <a:latin typeface="Arial"/>
                          <a:ea typeface="Arial"/>
                          <a:cs typeface="Arial"/>
                          <a:sym typeface="Arial"/>
                        </a:rPr>
                        <a:t>Intel Core i7-11700F</a:t>
                      </a:r>
                      <a:endParaRPr lang="es-CL" sz="1400" b="0" i="0" u="none" strike="noStrike" cap="none" dirty="0">
                        <a:solidFill>
                          <a:srgbClr val="000000"/>
                        </a:solidFill>
                        <a:effectLst/>
                        <a:latin typeface="Arial"/>
                        <a:ea typeface="Arial"/>
                        <a:cs typeface="Arial"/>
                        <a:sym typeface="Arial"/>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ASUS TUF </a:t>
                      </a:r>
                      <a:r>
                        <a:rPr lang="es-CL" sz="1400" b="0" i="0" u="none" strike="noStrike" cap="none" dirty="0" err="1" smtClean="0">
                          <a:solidFill>
                            <a:srgbClr val="000000"/>
                          </a:solidFill>
                          <a:effectLst/>
                          <a:latin typeface="Arial"/>
                          <a:ea typeface="Arial"/>
                          <a:cs typeface="Arial"/>
                          <a:sym typeface="Arial"/>
                        </a:rPr>
                        <a:t>Gaming</a:t>
                      </a:r>
                      <a:r>
                        <a:rPr lang="es-CL" sz="1400" b="0" i="0" u="none" strike="noStrike" cap="none" dirty="0" smtClean="0">
                          <a:solidFill>
                            <a:srgbClr val="000000"/>
                          </a:solidFill>
                          <a:effectLst/>
                          <a:latin typeface="Arial"/>
                          <a:ea typeface="Arial"/>
                          <a:cs typeface="Arial"/>
                          <a:sym typeface="Arial"/>
                        </a:rPr>
                        <a:t> B560M-PLUS </a:t>
                      </a:r>
                      <a:r>
                        <a:rPr lang="es-CL" sz="1400" b="0" i="0" u="none" strike="noStrike" cap="none" dirty="0" err="1" smtClean="0">
                          <a:solidFill>
                            <a:srgbClr val="000000"/>
                          </a:solidFill>
                          <a:effectLst/>
                          <a:latin typeface="Arial"/>
                          <a:ea typeface="Arial"/>
                          <a:cs typeface="Arial"/>
                          <a:sym typeface="Arial"/>
                        </a:rPr>
                        <a:t>WiFi</a:t>
                      </a:r>
                      <a:r>
                        <a:rPr lang="es-CL" sz="1400" b="0" i="0" u="none" strike="noStrike" cap="none" dirty="0" smtClean="0">
                          <a:solidFill>
                            <a:srgbClr val="000000"/>
                          </a:solidFill>
                          <a:effectLst/>
                          <a:latin typeface="Arial"/>
                          <a:ea typeface="Arial"/>
                          <a:cs typeface="Arial"/>
                          <a:sym typeface="Arial"/>
                        </a:rPr>
                        <a:t> LGA1200</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err="1" smtClean="0">
                          <a:solidFill>
                            <a:srgbClr val="000000"/>
                          </a:solidFill>
                          <a:effectLst/>
                          <a:latin typeface="Arial"/>
                          <a:ea typeface="Arial"/>
                          <a:cs typeface="Arial"/>
                          <a:sym typeface="Arial"/>
                        </a:rPr>
                        <a:t>Corsair</a:t>
                      </a:r>
                      <a:r>
                        <a:rPr lang="es-CL" sz="1400" b="0" i="0" u="none" strike="noStrike" cap="none" dirty="0" smtClean="0">
                          <a:solidFill>
                            <a:srgbClr val="000000"/>
                          </a:solidFill>
                          <a:effectLst/>
                          <a:latin typeface="Arial"/>
                          <a:ea typeface="Arial"/>
                          <a:cs typeface="Arial"/>
                          <a:sym typeface="Arial"/>
                        </a:rPr>
                        <a:t> </a:t>
                      </a:r>
                      <a:r>
                        <a:rPr lang="es-CL" sz="1400" b="0" i="0" u="none" strike="noStrike" cap="none" dirty="0" err="1" smtClean="0">
                          <a:solidFill>
                            <a:srgbClr val="000000"/>
                          </a:solidFill>
                          <a:effectLst/>
                          <a:latin typeface="Arial"/>
                          <a:ea typeface="Arial"/>
                          <a:cs typeface="Arial"/>
                          <a:sym typeface="Arial"/>
                        </a:rPr>
                        <a:t>Vengeance</a:t>
                      </a:r>
                      <a:r>
                        <a:rPr lang="es-CL" sz="1400" b="0" i="0" u="none" strike="noStrike" cap="none" dirty="0" smtClean="0">
                          <a:solidFill>
                            <a:srgbClr val="000000"/>
                          </a:solidFill>
                          <a:effectLst/>
                          <a:latin typeface="Arial"/>
                          <a:ea typeface="Arial"/>
                          <a:cs typeface="Arial"/>
                          <a:sym typeface="Arial"/>
                        </a:rPr>
                        <a:t> LPX 16GB (2x8GB) DDR4 DRAM 3200MHz C16 (CMK16GX4M2B3200C16)</a:t>
                      </a: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Crucial P3 SSD </a:t>
                      </a:r>
                      <a:r>
                        <a:rPr lang="es-CL" sz="1400" b="0" i="0" u="none" strike="noStrike" cap="none" dirty="0" err="1" smtClean="0">
                          <a:solidFill>
                            <a:srgbClr val="000000"/>
                          </a:solidFill>
                          <a:effectLst/>
                          <a:latin typeface="Arial"/>
                          <a:ea typeface="Arial"/>
                          <a:cs typeface="Arial"/>
                          <a:sym typeface="Arial"/>
                        </a:rPr>
                        <a:t>PCIe</a:t>
                      </a:r>
                      <a:r>
                        <a:rPr lang="es-CL" sz="1400" b="0" i="0" u="none" strike="noStrike" cap="none" dirty="0" smtClean="0">
                          <a:solidFill>
                            <a:srgbClr val="000000"/>
                          </a:solidFill>
                          <a:effectLst/>
                          <a:latin typeface="Arial"/>
                          <a:ea typeface="Arial"/>
                          <a:cs typeface="Arial"/>
                          <a:sym typeface="Arial"/>
                        </a:rPr>
                        <a:t> 3.0 3D NAND </a:t>
                      </a:r>
                      <a:r>
                        <a:rPr lang="es-CL" sz="1400" b="0" i="0" u="none" strike="noStrike" cap="none" dirty="0" err="1" smtClean="0">
                          <a:solidFill>
                            <a:srgbClr val="000000"/>
                          </a:solidFill>
                          <a:effectLst/>
                          <a:latin typeface="Arial"/>
                          <a:ea typeface="Arial"/>
                          <a:cs typeface="Arial"/>
                          <a:sym typeface="Arial"/>
                        </a:rPr>
                        <a:t>NVMe</a:t>
                      </a:r>
                      <a:r>
                        <a:rPr lang="es-CL" sz="1400" b="0" i="0" u="none" strike="noStrike" cap="none" dirty="0" smtClean="0">
                          <a:solidFill>
                            <a:srgbClr val="000000"/>
                          </a:solidFill>
                          <a:effectLst/>
                          <a:latin typeface="Arial"/>
                          <a:ea typeface="Arial"/>
                          <a:cs typeface="Arial"/>
                          <a:sym typeface="Arial"/>
                        </a:rPr>
                        <a:t> M.2 de 500 GB, hasta 3500 MB/s - CT500P3SSD8</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sz="1400" b="0" i="0" u="none" strike="noStrike" cap="none" dirty="0" smtClean="0">
                          <a:solidFill>
                            <a:srgbClr val="000000"/>
                          </a:solidFill>
                          <a:effectLst/>
                          <a:latin typeface="Arial"/>
                          <a:ea typeface="Arial"/>
                          <a:cs typeface="Arial"/>
                          <a:sym typeface="Arial"/>
                        </a:rPr>
                        <a:t>NVIDIA GeForce RTX 3080 Ti</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4035429671"/>
              </p:ext>
            </p:extLst>
          </p:nvPr>
        </p:nvGraphicFramePr>
        <p:xfrm>
          <a:off x="952500" y="1809750"/>
          <a:ext cx="7239000" cy="2407770"/>
        </p:xfrm>
        <a:graphic>
          <a:graphicData uri="http://schemas.openxmlformats.org/drawingml/2006/table">
            <a:tbl>
              <a:tblPr>
                <a:noFill/>
                <a:tableStyleId>{E792B4B6-C51D-4565-8518-0393D942279A}</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1400" b="0" i="0" u="none" strike="noStrike" cap="none" dirty="0" smtClean="0">
                          <a:solidFill>
                            <a:srgbClr val="000000"/>
                          </a:solidFill>
                          <a:effectLst/>
                          <a:latin typeface="Arial"/>
                          <a:ea typeface="Arial"/>
                          <a:cs typeface="Arial"/>
                          <a:sym typeface="Arial"/>
                        </a:rPr>
                        <a:t>MSI MAG X570S TOMAHAWK MAX WIFI</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err="1" smtClean="0">
                          <a:solidFill>
                            <a:srgbClr val="000000"/>
                          </a:solidFill>
                          <a:effectLst/>
                          <a:latin typeface="Arial"/>
                          <a:ea typeface="Arial"/>
                          <a:cs typeface="Arial"/>
                          <a:sym typeface="Arial"/>
                        </a:rPr>
                        <a:t>Corsair</a:t>
                      </a:r>
                      <a:r>
                        <a:rPr lang="es-CL" sz="1400" b="0" i="0" u="none" strike="noStrike" cap="none" dirty="0" smtClean="0">
                          <a:solidFill>
                            <a:srgbClr val="000000"/>
                          </a:solidFill>
                          <a:effectLst/>
                          <a:latin typeface="Arial"/>
                          <a:ea typeface="Arial"/>
                          <a:cs typeface="Arial"/>
                          <a:sym typeface="Arial"/>
                        </a:rPr>
                        <a:t> </a:t>
                      </a:r>
                      <a:r>
                        <a:rPr lang="es-CL" sz="1400" b="0" i="0" u="none" strike="noStrike" cap="none" dirty="0" err="1" smtClean="0">
                          <a:solidFill>
                            <a:srgbClr val="000000"/>
                          </a:solidFill>
                          <a:effectLst/>
                          <a:latin typeface="Arial"/>
                          <a:ea typeface="Arial"/>
                          <a:cs typeface="Arial"/>
                          <a:sym typeface="Arial"/>
                        </a:rPr>
                        <a:t>Vengeance</a:t>
                      </a:r>
                      <a:r>
                        <a:rPr lang="es-CL" sz="1400" b="0" i="0" u="none" strike="noStrike" cap="none" dirty="0" smtClean="0">
                          <a:solidFill>
                            <a:srgbClr val="000000"/>
                          </a:solidFill>
                          <a:effectLst/>
                          <a:latin typeface="Arial"/>
                          <a:ea typeface="Arial"/>
                          <a:cs typeface="Arial"/>
                          <a:sym typeface="Arial"/>
                        </a:rPr>
                        <a:t> LPX 16GB (2x8GB) DDR4 DRAM 3200MHz C16 (CMK16GX4M2B3200C16)</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r>
                        <a:rPr lang="fr-FR" sz="1400" b="0" i="0" u="none" strike="noStrike" cap="none" dirty="0" smtClean="0">
                          <a:solidFill>
                            <a:srgbClr val="000000"/>
                          </a:solidFill>
                          <a:effectLst/>
                          <a:latin typeface="Arial"/>
                          <a:ea typeface="Arial"/>
                          <a:cs typeface="Arial"/>
                          <a:sym typeface="Arial"/>
                        </a:rPr>
                        <a:t>Crucial P5 Plus 1 TB</a:t>
                      </a:r>
                      <a:endParaRPr lang="fr-FR" sz="1400" b="0" i="0" u="none" strike="noStrike" cap="none" dirty="0">
                        <a:solidFill>
                          <a:srgbClr val="000000"/>
                        </a:solidFill>
                        <a:effectLst/>
                        <a:latin typeface="Arial"/>
                        <a:ea typeface="Arial"/>
                        <a:cs typeface="Arial"/>
                        <a:sym typeface="Arial"/>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err="1" smtClean="0">
                          <a:solidFill>
                            <a:srgbClr val="000000"/>
                          </a:solidFill>
                          <a:effectLst/>
                          <a:latin typeface="Arial"/>
                          <a:ea typeface="Arial"/>
                          <a:cs typeface="Arial"/>
                          <a:sym typeface="Arial"/>
                        </a:rPr>
                        <a:t>PowerColor</a:t>
                      </a:r>
                      <a:r>
                        <a:rPr lang="es-CL" sz="1400" b="0" i="0" u="none" strike="noStrike" cap="none" dirty="0" smtClean="0">
                          <a:solidFill>
                            <a:srgbClr val="000000"/>
                          </a:solidFill>
                          <a:effectLst/>
                          <a:latin typeface="Arial"/>
                          <a:ea typeface="Arial"/>
                          <a:cs typeface="Arial"/>
                          <a:sym typeface="Arial"/>
                        </a:rPr>
                        <a:t> </a:t>
                      </a:r>
                      <a:r>
                        <a:rPr lang="es-CL" sz="1400" b="0" i="0" u="none" strike="noStrike" cap="none" dirty="0" err="1" smtClean="0">
                          <a:solidFill>
                            <a:srgbClr val="000000"/>
                          </a:solidFill>
                          <a:effectLst/>
                          <a:latin typeface="Arial"/>
                          <a:ea typeface="Arial"/>
                          <a:cs typeface="Arial"/>
                          <a:sym typeface="Arial"/>
                        </a:rPr>
                        <a:t>Radeon</a:t>
                      </a:r>
                      <a:r>
                        <a:rPr lang="es-CL" sz="1400" b="0" i="0" u="none" strike="noStrike" cap="none" dirty="0" smtClean="0">
                          <a:solidFill>
                            <a:srgbClr val="000000"/>
                          </a:solidFill>
                          <a:effectLst/>
                          <a:latin typeface="Arial"/>
                          <a:ea typeface="Arial"/>
                          <a:cs typeface="Arial"/>
                          <a:sym typeface="Arial"/>
                        </a:rPr>
                        <a:t> RX 6800 XT Red </a:t>
                      </a:r>
                      <a:r>
                        <a:rPr lang="es-CL" sz="1400" b="0" i="0" u="none" strike="noStrike" cap="none" dirty="0" err="1" smtClean="0">
                          <a:solidFill>
                            <a:srgbClr val="000000"/>
                          </a:solidFill>
                          <a:effectLst/>
                          <a:latin typeface="Arial"/>
                          <a:ea typeface="Arial"/>
                          <a:cs typeface="Arial"/>
                          <a:sym typeface="Arial"/>
                        </a:rPr>
                        <a:t>Devil</a:t>
                      </a:r>
                      <a:r>
                        <a:rPr lang="es-CL" sz="1400" b="0" i="0" u="none" strike="noStrike" cap="none" dirty="0" smtClean="0">
                          <a:solidFill>
                            <a:srgbClr val="000000"/>
                          </a:solidFill>
                          <a:effectLst/>
                          <a:latin typeface="Arial"/>
                          <a:ea typeface="Arial"/>
                          <a:cs typeface="Arial"/>
                          <a:sym typeface="Arial"/>
                        </a:rPr>
                        <a:t> 16GB [AXRX 6800 XT 16GBD6-3DHE/OC]</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2423084649"/>
              </p:ext>
            </p:extLst>
          </p:nvPr>
        </p:nvGraphicFramePr>
        <p:xfrm>
          <a:off x="952500" y="2114550"/>
          <a:ext cx="7239000" cy="2407770"/>
        </p:xfrm>
        <a:graphic>
          <a:graphicData uri="http://schemas.openxmlformats.org/drawingml/2006/table">
            <a:tbl>
              <a:tblPr>
                <a:noFill/>
                <a:tableStyleId>{E792B4B6-C51D-4565-8518-0393D942279A}</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AMD </a:t>
                      </a:r>
                      <a:r>
                        <a:rPr lang="es-CL" sz="1400" b="0" i="0" u="none" strike="noStrike" cap="none" dirty="0" err="1" smtClean="0">
                          <a:solidFill>
                            <a:srgbClr val="000000"/>
                          </a:solidFill>
                          <a:effectLst/>
                          <a:latin typeface="Arial"/>
                          <a:ea typeface="Arial"/>
                          <a:cs typeface="Arial"/>
                          <a:sym typeface="Arial"/>
                        </a:rPr>
                        <a:t>Ryzen</a:t>
                      </a:r>
                      <a:r>
                        <a:rPr lang="es-CL" sz="1400" b="0" i="0" u="none" strike="noStrike" cap="none" dirty="0" smtClean="0">
                          <a:solidFill>
                            <a:srgbClr val="000000"/>
                          </a:solidFill>
                          <a:effectLst/>
                          <a:latin typeface="Arial"/>
                          <a:ea typeface="Arial"/>
                          <a:cs typeface="Arial"/>
                          <a:sym typeface="Arial"/>
                        </a:rPr>
                        <a:t> 9 3950X</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effectLst/>
                          <a:latin typeface="Arial"/>
                          <a:ea typeface="Arial"/>
                          <a:cs typeface="Arial"/>
                          <a:sym typeface="Arial"/>
                        </a:rPr>
                        <a:t>MSI MPG X570S CARBON MAX WIFI</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effectLst/>
                          <a:latin typeface="Arial"/>
                          <a:ea typeface="Arial"/>
                          <a:cs typeface="Arial"/>
                          <a:sym typeface="Arial"/>
                        </a:rPr>
                        <a:t>Kingston Fury Beast KF432C16BB1A/32 (1 x 32GB | DIMM DDR4-3200)</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sz="1400" b="0" i="0" u="none" strike="noStrike" cap="none" dirty="0" smtClean="0">
                          <a:solidFill>
                            <a:srgbClr val="000000"/>
                          </a:solidFill>
                          <a:effectLst/>
                          <a:latin typeface="Arial"/>
                          <a:ea typeface="Arial"/>
                          <a:cs typeface="Arial"/>
                          <a:sym typeface="Arial"/>
                        </a:rPr>
                        <a:t>Western Digital Blue 3D NAND 2 TB (WDS200T2B0B)</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smtClean="0">
                          <a:solidFill>
                            <a:srgbClr val="000000"/>
                          </a:solidFill>
                          <a:effectLst/>
                          <a:latin typeface="Arial"/>
                          <a:ea typeface="Arial"/>
                          <a:cs typeface="Arial"/>
                          <a:sym typeface="Arial"/>
                        </a:rPr>
                        <a:t>Gigabyte </a:t>
                      </a:r>
                      <a:r>
                        <a:rPr lang="es-CL" sz="1400" b="0" i="0" u="none" strike="noStrike" cap="none" dirty="0" err="1" smtClean="0">
                          <a:solidFill>
                            <a:srgbClr val="000000"/>
                          </a:solidFill>
                          <a:effectLst/>
                          <a:latin typeface="Arial"/>
                          <a:ea typeface="Arial"/>
                          <a:cs typeface="Arial"/>
                          <a:sym typeface="Arial"/>
                        </a:rPr>
                        <a:t>Radeon</a:t>
                      </a:r>
                      <a:r>
                        <a:rPr lang="es-CL" sz="1400" b="0" i="0" u="none" strike="noStrike" cap="none" dirty="0" smtClean="0">
                          <a:solidFill>
                            <a:srgbClr val="000000"/>
                          </a:solidFill>
                          <a:effectLst/>
                          <a:latin typeface="Arial"/>
                          <a:ea typeface="Arial"/>
                          <a:cs typeface="Arial"/>
                          <a:sym typeface="Arial"/>
                        </a:rPr>
                        <a:t> RX 6600 XT GAMING OC PRO 8G [GV-R66XTGAMINGOC PRO-8GD]</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836</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Open Sans</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Otto</cp:lastModifiedBy>
  <cp:revision>5</cp:revision>
  <dcterms:modified xsi:type="dcterms:W3CDTF">2022-11-10T20:41:25Z</dcterms:modified>
</cp:coreProperties>
</file>