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ajdhani" panose="02000000000000000000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D2FAD0-53E2-4581-B0C9-F65725E02522}">
  <a:tblStyle styleId="{36D2FAD0-53E2-4581-B0C9-F65725E02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65" d="100"/>
          <a:sy n="165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70481" y="54244"/>
            <a:ext cx="8051369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  <a:endParaRPr sz="4900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87;p29">
            <a:extLst>
              <a:ext uri="{FF2B5EF4-FFF2-40B4-BE49-F238E27FC236}">
                <a16:creationId xmlns:a16="http://schemas.microsoft.com/office/drawing/2014/main" id="{B1E6FCCC-2122-DA87-1C55-71EDA6846047}"/>
              </a:ext>
            </a:extLst>
          </p:cNvPr>
          <p:cNvSpPr txBox="1"/>
          <p:nvPr/>
        </p:nvSpPr>
        <p:spPr>
          <a:xfrm>
            <a:off x="6881248" y="1819543"/>
            <a:ext cx="2812944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Equipo 9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Teobaldo Jaque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Sandra Soto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Carlos Rojas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Sofía Mansilla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Marcelo Valenzuela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Felipe Herrera</a:t>
            </a:r>
            <a:endParaRPr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3758733806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MSI X370 XPOWER GAMING TITANIUM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CORSAIR Vengeance RGB RT 16GB (2 x 8GB) DDR4 3200 AMD Optimized White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Western Digital SN850 1TB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GIGABYTE GTX 1080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2975494855"/>
              </p:ext>
            </p:extLst>
          </p:nvPr>
        </p:nvGraphicFramePr>
        <p:xfrm>
          <a:off x="952500" y="1809750"/>
          <a:ext cx="7239000" cy="1798200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MSIH110M PRO-VD PLUS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Crucial 4GB (2x2GB) DDR3 1333 MT/s (PC3-10600) CL9 UDIMM 240-Pin CT2KIT25664BA1339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Western Digital 160GB SATA 3.5 - WD1600AAJS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1470819051"/>
              </p:ext>
            </p:extLst>
          </p:nvPr>
        </p:nvGraphicFramePr>
        <p:xfrm>
          <a:off x="952500" y="1809750"/>
          <a:ext cx="7239000" cy="2011560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MSI B450M Gaming Plus AMD Ryzen AM4 M.2 USB 3 DDR4 DVI HDMI Micro-ATX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Crucial 8GB DDR4 2666 MT/s (PC4-21300) SR x8 DIMM 288 CT8G4DFS8266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SAMSUNG 870 EVO 500GB 2.5" SATA III (MZ-77E500B/AM)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2815409718"/>
              </p:ext>
            </p:extLst>
          </p:nvPr>
        </p:nvGraphicFramePr>
        <p:xfrm>
          <a:off x="952500" y="21145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194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AMD Ryzen 7 3800XT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ASUS ProArt X570-Creator WiFi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HyperX Predator DDR4 RGB 64GB Kit 3000MHz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Samsung 860 EVO 4TB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1637832162"/>
              </p:ext>
            </p:extLst>
          </p:nvPr>
        </p:nvGraphicFramePr>
        <p:xfrm>
          <a:off x="952500" y="1809750"/>
          <a:ext cx="7239000" cy="2313725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8th Gen Core i5-8400 6 Cores BX80684I58400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B365M PRO-VDH B365 LGA 1151 DDR4 USB DVI-D VGA HDMI Micro ATX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x2)Kingston 8GB DDR4 2666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KC600 512GB 2.5 SATA3 3D TLC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773914640"/>
              </p:ext>
            </p:extLst>
          </p:nvPr>
        </p:nvGraphicFramePr>
        <p:xfrm>
          <a:off x="952500" y="18097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3 3100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</a:t>
                      </a:r>
                      <a:r>
                        <a:rPr lang="en-US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Ripjaws</a:t>
                      </a: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 Series 16GB (2x8GB) 288-Pin DDR4 3200 (PC4 25600) F4-3200C16D-16GVGB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240GB Green 2.5" WDS240G1G0A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GeForce GT 1030 OC 2G GV-N1030OC-2GI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3094678912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Intel 8th Gen Core i5-8400 6 Cores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MSI B365M PRO-VDH B365 LGA 1151 DDR4 USB DVI-D VGA HDMI Micro ATX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2x Kingston 8GB DDR4 2666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MSI B450M MORTAR MAX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MSI GT 1030 2GD4 LP OC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2364810657"/>
              </p:ext>
            </p:extLst>
          </p:nvPr>
        </p:nvGraphicFramePr>
        <p:xfrm>
          <a:off x="952500" y="1809750"/>
          <a:ext cx="7239000" cy="2081565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MSI PRO H610M-G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 x 8GB DDR5 2666Mhz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NvME</a:t>
                      </a:r>
                      <a:r>
                        <a:rPr lang="en-US" dirty="0"/>
                        <a:t> SSD SN750 1TB WD Black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GeForce RTX 3060 6GB GDDR6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1928346216"/>
              </p:ext>
            </p:extLst>
          </p:nvPr>
        </p:nvGraphicFramePr>
        <p:xfrm>
          <a:off x="952500" y="1809750"/>
          <a:ext cx="7239000" cy="3261210"/>
        </p:xfrm>
        <a:graphic>
          <a:graphicData uri="http://schemas.openxmlformats.org/drawingml/2006/table">
            <a:tbl>
              <a:tblPr>
                <a:noFill/>
                <a:tableStyleId>{36D2FAD0-53E2-4581-B0C9-F65725E02522}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ASUS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ProArt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X570-Creator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WiFi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X570S AM4 PCIe 4.0 Passive PCH Cooling 2x Thunderbolt 4 Type-C Ports 10 Gb &amp; 2.5 Gb LAN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WiFi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6E 3x M.2 ATX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HyperX Predator DDR4 RGB 64GB Kit 3000MHz CL15 DIMM XMP Technology Black (HX430C15PB3AK4/64)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Samsung 860 EVO 4TB 2.5" SATA III Internal SSD (MZ-76E4T0B/AM)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ASUS TUF Gaming NVIDIA GeForce RTX 3080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OC Edition PCIe 4.0 12GB GDDR6X HDMI 2.1 DisplayPort 1.4a Dual Ball Fan Bearings TUF-RTX3080TI-O12G-GAMING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497</Words>
  <Application>Microsoft Macintosh PowerPoint</Application>
  <PresentationFormat>On-screen Show (16:9)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Rajdhani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Teobaldo Alfredo Jaque Jaque</cp:lastModifiedBy>
  <cp:revision>1</cp:revision>
  <dcterms:modified xsi:type="dcterms:W3CDTF">2022-11-04T02:12:49Z</dcterms:modified>
</cp:coreProperties>
</file>