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ExtraBold" panose="020B0906030804020204" pitchFamily="34" charset="0"/>
      <p:bold r:id="rId33"/>
      <p:boldItalic r:id="rId34"/>
    </p:embeddedFont>
    <p:embeddedFont>
      <p:font typeface="Rajdhani" panose="020B0604020202020204" charset="0"/>
      <p:regular r:id="rId35"/>
      <p:bold r:id="rId36"/>
    </p:embeddedFont>
    <p:embeddedFont>
      <p:font typeface="Rubik" panose="020B0604020202020204" charset="-79"/>
      <p:regular r:id="rId37"/>
      <p:bold r:id="rId38"/>
      <p:italic r:id="rId39"/>
      <p:boldItalic r:id="rId40"/>
    </p:embeddedFont>
    <p:embeddedFont>
      <p:font typeface="Rubik Light" panose="020B0604020202020204" charset="-79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7f4902ec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7f4902ec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7f4902e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7f4902e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7f4902ec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c7f4902ec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7f4902e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7f4902e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7f4902ec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7f4902ec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c7f4902e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c7f4902e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c7f4902e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c7f4902ec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c7f4902e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c7f4902e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112029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112029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7f4902ec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7f4902ec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7f4902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7f4902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7f490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7f490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7f4902e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7f4902e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7f4902e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7f4902e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7f4902ec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7f4902ec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f4902e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f4902e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7f4902e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7f4902e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sz="25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57607" y="4953600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al-es-mi-ip.n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_kh4RsBjbI&amp;ab_channel=ZiggoSp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test.net/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ra.com/es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project.org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/>
        </p:nvSpPr>
        <p:spPr>
          <a:xfrm>
            <a:off x="3968525" y="1536225"/>
            <a:ext cx="4701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 clase 20</a:t>
            </a:r>
            <a:endParaRPr sz="46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/>
        </p:nvSpPr>
        <p:spPr>
          <a:xfrm>
            <a:off x="817600" y="1438050"/>
            <a:ext cx="76572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iniciar el programa y cuando nos salga el siguiente cartel, hacer clic en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connect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para establecer la red tor, luego de esto ya podremos navegar usando la tecnología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onion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red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125" y="2480563"/>
            <a:ext cx="6181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Chequeando Ip Pública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saber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nuestra ip pública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saber nuestra dirección ip pública visitando el siguiente sitio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https://www.cual-es-mi-ip.net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/>
          <p:nvPr/>
        </p:nvSpPr>
        <p:spPr>
          <a:xfrm>
            <a:off x="799250" y="17306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988" y="2407252"/>
            <a:ext cx="5112025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67725" y="15601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(o cualquier browser sin VPN) debemos consultar nuestra dirección IP pública y anotar.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ip y consultar su geolocalización (podemos hacerlo desde la página cual es mi IP) y anotar.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Tor y su red activada, debemos consultar nuestra ip y consultar la localización de la misma. 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827550" y="357486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799250" y="334050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205607" y="939994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ip públicas son las mismas? ¿por qué?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No, porque la VPN asigna al equipo una IP Pública distinta seg</a:t>
            </a:r>
            <a:r>
              <a:rPr lang="es-CL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ú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 el navegador.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Sin utilizar la VPN puedes ver el siguiente </a:t>
            </a:r>
            <a:r>
              <a:rPr lang="es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video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la VPN apagada, no se puede ver el video, porque está bloqueado por que el emisor del contenido, bloqueo el ingreso por geolocalizacion.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Ahora activala e intenta verlo, ¿que es lo que sucedió?¿Por qué?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 pudimos ver el contenido del video porque cambió nuestra ubicaci</a:t>
            </a:r>
            <a:r>
              <a:rPr lang="es-CL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 y por tanto nuestra geolocalizacion e IP.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Utilizando Tor ¿pudimos localizar la IP ?  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/>
          <p:nvPr/>
        </p:nvSpPr>
        <p:spPr>
          <a:xfrm>
            <a:off x="733935" y="1113931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2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733935" y="2203631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2"/>
          <p:cNvSpPr/>
          <p:nvPr/>
        </p:nvSpPr>
        <p:spPr>
          <a:xfrm>
            <a:off x="733935" y="3313294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866FB5-829C-1BAF-1DE1-B98F8E8E6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066" y="3122109"/>
            <a:ext cx="1458181" cy="772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Prueba de velocidades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741400" y="662625"/>
            <a:ext cx="7409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Speed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Test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saber nuestra velocidad de internet podemos utilizar el siguiente link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https://www.speedtest.net/es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luego click en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inicio.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/>
          <p:nvPr/>
        </p:nvSpPr>
        <p:spPr>
          <a:xfrm>
            <a:off x="799250" y="16544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5275" y="2371725"/>
            <a:ext cx="2981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692414" y="288659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 dirty="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82964" y="901968"/>
            <a:ext cx="6875700" cy="394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sin VPN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velocidad de subida, bajada y el ping, anotar estos valores.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Subida: 346,75mbps Bajada: 382,36mbps Ping: 16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velocidad de subida, bajada y el ping, anotando estos valores. 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s-MX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Subida: 16,55  Bajada: 216,91 Ping: 171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y su red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consultar nuestra velocidad de subida, bajada y el ping, anotando estos valores.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se pudo hacer el test, pues devuelve error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MX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799250" y="33865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A21866-1E1D-286B-2D4E-6D15E95C5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147" y="4237263"/>
            <a:ext cx="1987667" cy="12214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1274800" y="1494825"/>
            <a:ext cx="6875700" cy="309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velocidades en los test son diferentes? ¿Por qué crees que sucede esto?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Si, son diferentes, porque la VPN al aumentar la seguridad, disminuye la velocidad, y Tor porque no funciona con el sistema de test de velocidad.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¿Que significa el valor del ping?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tiempo de respuesta que tiene el servidor respecto al request de cliente.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valor del ping, ¿varia entre las diferentes opciones? ¿Por qué?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Si, varia, porque en el uso de VPN el tiempo de ping es superior, debido a la “</a:t>
            </a:r>
            <a:r>
              <a:rPr lang="es-MX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lejania</a:t>
            </a:r>
            <a:r>
              <a:rPr lang="es-MX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del servidor.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Según lo aprendido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" action="ppaction://hlinkshowjump?jump=nextslide"/>
              </a:rPr>
              <a:t>Instalación browser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 action="ppaction://hlinksldjump"/>
              </a:rPr>
              <a:t>Chequeo Ip </a:t>
            </a: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 action="ppaction://hlinksldjump"/>
              </a:rPr>
              <a:t>pública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 action="ppaction://hlinksldjump"/>
              </a:rPr>
              <a:t>Prueba de velocidad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 action="ppaction://hlinksldjump"/>
              </a:rPr>
              <a:t>Según</a:t>
            </a: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 action="ppaction://hlinksldjump"/>
              </a:rPr>
              <a:t> lo aprendido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sz="2700" b="1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6" name="Google Shape;96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Según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lo aprendido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las preguntas y anotaciones o capturas de pantallas que hicimos, redactar un word contestando las preguntas con las mismas y subir a la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 (opcional)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creando una carpeta de la clase correspondiente.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63" y="1066450"/>
            <a:ext cx="3382675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Instalación Browsers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" name="Google Shape;102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/>
        </p:nvSpPr>
        <p:spPr>
          <a:xfrm>
            <a:off x="763050" y="1379550"/>
            <a:ext cx="4285800" cy="3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siguiente actividad vamos a necesitar tener instalado dos browsers (navegadores) los cuales son necesarios para la misma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2"/>
          <p:cNvSpPr txBox="1"/>
          <p:nvPr/>
        </p:nvSpPr>
        <p:spPr>
          <a:xfrm>
            <a:off x="763050" y="340614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1" name="Google Shape;111;p32"/>
          <p:cNvSpPr txBox="1"/>
          <p:nvPr/>
        </p:nvSpPr>
        <p:spPr>
          <a:xfrm>
            <a:off x="4733475" y="38892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6017244" y="2130647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Opera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33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 es un navegador web creado. El cual permite utilizar un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gratuito. Los sistemas operativos compatibles escritorio son Microsoft Windows, macOS y GNU/Linux entre otros.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descargarlo podemos ir al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050" y="1992538"/>
            <a:ext cx="3829389" cy="140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Server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4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es un proyecto cuyo objetivo principal es el desarrollo de una red de comunicaciones distribuida de baja latencia y superpuesta sobre internet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descargarlo desde el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4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00" y="1570925"/>
            <a:ext cx="4005800" cy="2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Vpn en Opera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1.a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4654900" y="1742850"/>
            <a:ext cx="39723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 tenemos que ir al botón settings y luego más abajo hacer clic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activar en la configuración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 último click para activarla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25" y="3605825"/>
            <a:ext cx="67246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925" y="1662700"/>
            <a:ext cx="3524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6"/>
          <p:cNvSpPr txBox="1"/>
          <p:nvPr/>
        </p:nvSpPr>
        <p:spPr>
          <a:xfrm>
            <a:off x="1689950" y="1621650"/>
            <a:ext cx="20502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913" y="2148913"/>
            <a:ext cx="33242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VPN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 Opera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 flipH="1">
            <a:off x="646225" y="1586500"/>
            <a:ext cx="650700" cy="2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Red tor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7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1.b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Presentación en pantalla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Rajdhani</vt:lpstr>
      <vt:lpstr>Arial</vt:lpstr>
      <vt:lpstr>Rubik</vt:lpstr>
      <vt:lpstr>Rubik Light</vt:lpstr>
      <vt:lpstr>Calibri</vt:lpstr>
      <vt:lpstr>Open Sans ExtraBold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marcelo antonio valenzuela salvo</cp:lastModifiedBy>
  <cp:revision>1</cp:revision>
  <dcterms:modified xsi:type="dcterms:W3CDTF">2022-11-30T23:24:33Z</dcterms:modified>
</cp:coreProperties>
</file>