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itchFamily="2"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A1CAD7-FB7B-44B2-93E7-DB782302E01E}" v="102" dt="2022-11-10T20:39:00.704"/>
  </p1510:revLst>
</p1510:revInfo>
</file>

<file path=ppt/tableStyles.xml><?xml version="1.0" encoding="utf-8"?>
<a:tblStyleLst xmlns:a="http://schemas.openxmlformats.org/drawingml/2006/main" def="{457EA75D-261D-45B0-81C4-07F7295E9A75}">
  <a:tblStyle styleId="{457EA75D-261D-45B0-81C4-07F7295E9A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987025" y="1725650"/>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3440769167"/>
              </p:ext>
            </p:extLst>
          </p:nvPr>
        </p:nvGraphicFramePr>
        <p:xfrm>
          <a:off x="712850" y="1809750"/>
          <a:ext cx="7718300" cy="1584840"/>
        </p:xfrm>
        <a:graphic>
          <a:graphicData uri="http://schemas.openxmlformats.org/drawingml/2006/table">
            <a:tbl>
              <a:tblPr>
                <a:noFill/>
                <a:tableStyleId>{457EA75D-261D-45B0-81C4-07F7295E9A75}</a:tableStyleId>
              </a:tblPr>
              <a:tblGrid>
                <a:gridCol w="2146725">
                  <a:extLst>
                    <a:ext uri="{9D8B030D-6E8A-4147-A177-3AD203B41FA5}">
                      <a16:colId xmlns:a16="http://schemas.microsoft.com/office/drawing/2014/main" val="20000"/>
                    </a:ext>
                  </a:extLst>
                </a:gridCol>
                <a:gridCol w="5571575">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solidFill>
                            <a:schemeClr val="tx1"/>
                          </a:solidFill>
                          <a:latin typeface="Open Sans"/>
                          <a:ea typeface="Open Sans"/>
                          <a:cs typeface="Open Sans"/>
                          <a:sym typeface="Open Sans"/>
                        </a:rPr>
                        <a:t>Core i3 7100</a:t>
                      </a:r>
                      <a:endParaRPr dirty="0">
                        <a:solidFill>
                          <a:schemeClr val="tx1"/>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Mother ASUS PRIME A320M-K Ryzen 2da Gen Ready M-ATX</a:t>
                      </a:r>
                      <a:endParaRPr dirty="0"/>
                    </a:p>
                  </a:txBody>
                  <a:tcPr marL="91425" marR="91425" marT="91425" marB="91425"/>
                </a:tc>
                <a:extLst>
                  <a:ext uri="{0D108BD9-81ED-4DB2-BD59-A6C34878D82A}">
                    <a16:rowId xmlns:a16="http://schemas.microsoft.com/office/drawing/2014/main" val="10001"/>
                  </a:ext>
                </a:extLst>
              </a:tr>
              <a:tr h="374936">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Memoria Team DDR4 4GB 2400MHz Elite Plus Black</a:t>
                      </a:r>
                      <a:endParaRPr dirty="0"/>
                    </a:p>
                  </a:txBody>
                  <a:tcPr marL="91425" marR="91425" marT="91425" marB="91425">
                    <a:solidFill>
                      <a:srgbClr val="EFEFEF"/>
                    </a:solidFill>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pt-BR" sz="1400" b="0" i="0" u="none" strike="noStrike" cap="none" dirty="0">
                          <a:solidFill>
                            <a:srgbClr val="000000"/>
                          </a:solidFill>
                          <a:effectLst/>
                          <a:latin typeface="Arial"/>
                          <a:ea typeface="Arial"/>
                          <a:cs typeface="Arial"/>
                          <a:sym typeface="Arial"/>
                        </a:rPr>
                        <a:t>Disco Solido SSD Team 128GB GX2 530MB/s</a:t>
                      </a: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1777307483"/>
              </p:ext>
            </p:extLst>
          </p:nvPr>
        </p:nvGraphicFramePr>
        <p:xfrm>
          <a:off x="952500" y="1809750"/>
          <a:ext cx="7239000" cy="1818457"/>
        </p:xfrm>
        <a:graphic>
          <a:graphicData uri="http://schemas.openxmlformats.org/drawingml/2006/table">
            <a:tbl>
              <a:tblPr>
                <a:noFill/>
                <a:tableStyleId>{457EA75D-261D-45B0-81C4-07F7295E9A75}</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solidFill>
                            <a:schemeClr val="accent6">
                              <a:lumMod val="75000"/>
                            </a:schemeClr>
                          </a:solidFill>
                          <a:latin typeface="Open Sans"/>
                          <a:ea typeface="Open Sans"/>
                          <a:cs typeface="Open Sans"/>
                          <a:sym typeface="Open Sans"/>
                        </a:rPr>
                        <a:t>Ryzen 3 </a:t>
                      </a:r>
                      <a:r>
                        <a:rPr lang="es" sz="1400" b="0" i="0" u="none" strike="noStrike" cap="none" dirty="0">
                          <a:solidFill>
                            <a:schemeClr val="accent6">
                              <a:lumMod val="75000"/>
                            </a:schemeClr>
                          </a:solidFill>
                          <a:latin typeface="Open Sans"/>
                          <a:ea typeface="Open Sans"/>
                          <a:cs typeface="Open Sans"/>
                          <a:sym typeface="Open Sans"/>
                        </a:rPr>
                        <a:t>2200g</a:t>
                      </a:r>
                      <a:endParaRPr sz="1400" b="0" i="0" u="none" strike="noStrike" cap="none">
                        <a:solidFill>
                          <a:schemeClr val="accent6">
                            <a:lumMod val="75000"/>
                          </a:schemeClr>
                        </a:solidFill>
                        <a:latin typeface="Open Sans"/>
                        <a:ea typeface="Open Sans"/>
                        <a:cs typeface="Open Sans"/>
                        <a:sym typeface="Open Sans"/>
                      </a:endParaRPr>
                    </a:p>
                  </a:txBody>
                  <a:tcPr marL="91425" marR="91425" marT="91425" marB="91425">
                    <a:no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tc>
                <a:tc>
                  <a:txBody>
                    <a:bodyPr/>
                    <a:lstStyle/>
                    <a:p>
                      <a:pPr marL="0" marR="266700" lvl="0" indent="0" algn="l" rtl="0">
                        <a:lnSpc>
                          <a:spcPct val="118000"/>
                        </a:lnSpc>
                        <a:spcBef>
                          <a:spcPts val="0"/>
                        </a:spcBef>
                        <a:spcAft>
                          <a:spcPts val="600"/>
                        </a:spcAft>
                        <a:buNone/>
                      </a:pPr>
                      <a:r>
                        <a:rPr lang="es-CO" sz="1400" b="0" i="0" u="none" strike="noStrike" cap="none" dirty="0" err="1">
                          <a:solidFill>
                            <a:schemeClr val="accent6">
                              <a:lumMod val="75000"/>
                            </a:schemeClr>
                          </a:solidFill>
                          <a:effectLst/>
                          <a:latin typeface="Arial"/>
                          <a:ea typeface="Arial"/>
                          <a:cs typeface="Arial"/>
                          <a:sym typeface="Arial"/>
                        </a:rPr>
                        <a:t>Mother</a:t>
                      </a:r>
                      <a:r>
                        <a:rPr lang="es-CO" sz="1400" b="0" i="0" u="none" strike="noStrike" cap="none" dirty="0">
                          <a:solidFill>
                            <a:schemeClr val="accent6">
                              <a:lumMod val="75000"/>
                            </a:schemeClr>
                          </a:solidFill>
                          <a:effectLst/>
                          <a:latin typeface="Arial"/>
                          <a:ea typeface="Arial"/>
                          <a:cs typeface="Arial"/>
                          <a:sym typeface="Arial"/>
                        </a:rPr>
                        <a:t> Gigabyte GA-A320M-H AM4</a:t>
                      </a:r>
                      <a:endParaRPr>
                        <a:solidFill>
                          <a:schemeClr val="accent6">
                            <a:lumMod val="75000"/>
                          </a:schemeClr>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a:t>
                      </a:r>
                      <a:r>
                        <a:rPr lang="es" dirty="0" err="1">
                          <a:latin typeface="Open Sans"/>
                          <a:ea typeface="Open Sans"/>
                          <a:cs typeface="Open Sans"/>
                          <a:sym typeface="Open Sans"/>
                        </a:rPr>
                        <a:t>ram</a:t>
                      </a:r>
                      <a:endParaRPr dirty="0" err="1">
                        <a:latin typeface="Open Sans"/>
                        <a:ea typeface="Open Sans"/>
                        <a:cs typeface="Open Sans"/>
                        <a:sym typeface="Open Sans"/>
                      </a:endParaRPr>
                    </a:p>
                  </a:txBody>
                  <a:tcPr marL="91425" marR="91425" marT="91425" marB="91425">
                    <a:solidFill>
                      <a:srgbClr val="EFEFEF"/>
                    </a:solidFill>
                  </a:tcPr>
                </a:tc>
                <a:tc>
                  <a:txBody>
                    <a:bodyPr/>
                    <a:lstStyle/>
                    <a:p>
                      <a:r>
                        <a:rPr lang="pt-BR" sz="1400" b="0" i="0" u="none" strike="noStrike" cap="none" dirty="0" err="1">
                          <a:solidFill>
                            <a:schemeClr val="accent6">
                              <a:lumMod val="75000"/>
                            </a:schemeClr>
                          </a:solidFill>
                          <a:effectLst/>
                          <a:latin typeface="Arial"/>
                          <a:ea typeface="Arial"/>
                          <a:cs typeface="Arial"/>
                          <a:sym typeface="Arial"/>
                        </a:rPr>
                        <a:t>Memoria</a:t>
                      </a:r>
                      <a:r>
                        <a:rPr lang="pt-BR" sz="1400" b="0" i="0" u="none" strike="noStrike" cap="none" dirty="0">
                          <a:solidFill>
                            <a:schemeClr val="accent6">
                              <a:lumMod val="75000"/>
                            </a:schemeClr>
                          </a:solidFill>
                          <a:effectLst/>
                          <a:latin typeface="Arial"/>
                          <a:ea typeface="Arial"/>
                          <a:cs typeface="Arial"/>
                          <a:sym typeface="Arial"/>
                        </a:rPr>
                        <a:t> RAM </a:t>
                      </a:r>
                      <a:r>
                        <a:rPr lang="pt-BR" sz="1400" b="0" i="0" u="none" strike="noStrike" cap="none" dirty="0" err="1">
                          <a:solidFill>
                            <a:schemeClr val="accent6">
                              <a:lumMod val="75000"/>
                            </a:schemeClr>
                          </a:solidFill>
                          <a:effectLst/>
                          <a:latin typeface="Arial"/>
                          <a:ea typeface="Arial"/>
                          <a:cs typeface="Arial"/>
                          <a:sym typeface="Arial"/>
                        </a:rPr>
                        <a:t>ValueRAM</a:t>
                      </a:r>
                      <a:r>
                        <a:rPr lang="pt-BR" sz="1400" b="0" i="0" u="none" strike="noStrike" cap="none" dirty="0">
                          <a:solidFill>
                            <a:schemeClr val="accent6">
                              <a:lumMod val="75000"/>
                            </a:schemeClr>
                          </a:solidFill>
                          <a:effectLst/>
                          <a:latin typeface="Arial"/>
                          <a:ea typeface="Arial"/>
                          <a:cs typeface="Arial"/>
                          <a:sym typeface="Arial"/>
                        </a:rPr>
                        <a:t> color verde 2GB 1 Kingston KVR800D2S6/2G</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sz="1400" b="0" i="0" u="none" strike="noStrike" cap="none" dirty="0">
                          <a:solidFill>
                            <a:schemeClr val="accent6">
                              <a:lumMod val="75000"/>
                            </a:schemeClr>
                          </a:solidFill>
                          <a:effectLst/>
                          <a:latin typeface="Arial"/>
                          <a:ea typeface="Arial"/>
                          <a:cs typeface="Arial"/>
                          <a:sym typeface="Arial"/>
                        </a:rPr>
                        <a:t>Disco </a:t>
                      </a:r>
                      <a:r>
                        <a:rPr lang="es-CO" sz="1400" b="0" i="0" u="none" strike="noStrike" cap="none" dirty="0" err="1">
                          <a:solidFill>
                            <a:schemeClr val="accent6">
                              <a:lumMod val="75000"/>
                            </a:schemeClr>
                          </a:solidFill>
                          <a:effectLst/>
                          <a:latin typeface="Arial"/>
                          <a:ea typeface="Arial"/>
                          <a:cs typeface="Arial"/>
                          <a:sym typeface="Arial"/>
                        </a:rPr>
                        <a:t>Rigido</a:t>
                      </a:r>
                      <a:r>
                        <a:rPr lang="es-CO" sz="1400" b="0" i="0" u="none" strike="noStrike" cap="none" dirty="0">
                          <a:solidFill>
                            <a:schemeClr val="accent6">
                              <a:lumMod val="75000"/>
                            </a:schemeClr>
                          </a:solidFill>
                          <a:effectLst/>
                          <a:latin typeface="Arial"/>
                          <a:ea typeface="Arial"/>
                          <a:cs typeface="Arial"/>
                          <a:sym typeface="Arial"/>
                        </a:rPr>
                        <a:t> WD 2TB BLUE 256MB SATA 6.0GB/s5</a:t>
                      </a:r>
                      <a:endParaRPr>
                        <a:solidFill>
                          <a:schemeClr val="accent6">
                            <a:lumMod val="75000"/>
                          </a:schemeClr>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2301512201"/>
              </p:ext>
            </p:extLst>
          </p:nvPr>
        </p:nvGraphicFramePr>
        <p:xfrm>
          <a:off x="952500" y="2114550"/>
          <a:ext cx="7239000" cy="1584840"/>
        </p:xfrm>
        <a:graphic>
          <a:graphicData uri="http://schemas.openxmlformats.org/drawingml/2006/table">
            <a:tbl>
              <a:tblPr>
                <a:noFill/>
                <a:tableStyleId>{457EA75D-261D-45B0-81C4-07F7295E9A75}</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chemeClr val="tx1"/>
                          </a:solidFill>
                          <a:effectLst/>
                          <a:latin typeface="Arial"/>
                          <a:ea typeface="Arial"/>
                          <a:cs typeface="Arial"/>
                          <a:sym typeface="Arial"/>
                        </a:rPr>
                        <a:t>Procesador Intel Celeron G5905 3.5GHz Socket 1200</a:t>
                      </a:r>
                      <a:endParaRPr>
                        <a:solidFill>
                          <a:schemeClr val="tx1"/>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chemeClr val="tx1"/>
                          </a:solidFill>
                          <a:effectLst/>
                          <a:latin typeface="Arial"/>
                          <a:ea typeface="Arial"/>
                          <a:cs typeface="Arial"/>
                          <a:sym typeface="Arial"/>
                        </a:rPr>
                        <a:t>Mother ASUS PRIME H510M-E Socket 1200</a:t>
                      </a:r>
                      <a:endParaRPr>
                        <a:solidFill>
                          <a:schemeClr val="tx1"/>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chemeClr val="tx1"/>
                          </a:solidFill>
                          <a:effectLst/>
                          <a:latin typeface="Arial"/>
                          <a:ea typeface="Arial"/>
                          <a:cs typeface="Arial"/>
                          <a:sym typeface="Arial"/>
                        </a:rPr>
                        <a:t>Memoria Team DDR4 4GB 2400MHz Elite Plus Black</a:t>
                      </a:r>
                      <a:endParaRPr>
                        <a:solidFill>
                          <a:schemeClr val="tx1"/>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sz="1400" b="0" i="0" u="none" strike="noStrike" cap="none" dirty="0">
                          <a:solidFill>
                            <a:schemeClr val="tx1"/>
                          </a:solidFill>
                          <a:effectLst/>
                          <a:latin typeface="Arial"/>
                          <a:ea typeface="Arial"/>
                          <a:cs typeface="Arial"/>
                          <a:sym typeface="Arial"/>
                        </a:rPr>
                        <a:t>Disco Solido SSD </a:t>
                      </a:r>
                      <a:r>
                        <a:rPr lang="es-CO" sz="1400" b="0" i="0" u="none" strike="noStrike" cap="none" dirty="0" err="1">
                          <a:solidFill>
                            <a:schemeClr val="tx1"/>
                          </a:solidFill>
                          <a:effectLst/>
                          <a:latin typeface="Arial"/>
                          <a:ea typeface="Arial"/>
                          <a:cs typeface="Arial"/>
                          <a:sym typeface="Arial"/>
                        </a:rPr>
                        <a:t>GeiL</a:t>
                      </a:r>
                      <a:r>
                        <a:rPr lang="es-CO" sz="1400" b="0" i="0" u="none" strike="noStrike" cap="none" dirty="0">
                          <a:solidFill>
                            <a:schemeClr val="tx1"/>
                          </a:solidFill>
                          <a:effectLst/>
                          <a:latin typeface="Arial"/>
                          <a:ea typeface="Arial"/>
                          <a:cs typeface="Arial"/>
                          <a:sym typeface="Arial"/>
                        </a:rPr>
                        <a:t> 128GB Zenith Z3 520MB/s</a:t>
                      </a:r>
                      <a:endParaRPr>
                        <a:solidFill>
                          <a:schemeClr val="tx1"/>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3021935205"/>
              </p:ext>
            </p:extLst>
          </p:nvPr>
        </p:nvGraphicFramePr>
        <p:xfrm>
          <a:off x="952500" y="1809750"/>
          <a:ext cx="7239000" cy="2407770"/>
        </p:xfrm>
        <a:graphic>
          <a:graphicData uri="http://schemas.openxmlformats.org/drawingml/2006/table">
            <a:tbl>
              <a:tblPr>
                <a:noFill/>
                <a:tableStyleId>{457EA75D-261D-45B0-81C4-07F7295E9A75}</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Procesador Intel Core i5 10400 4.3GHz Turbo 1200 Comet Lake</a:t>
                      </a:r>
                      <a:endParaRPr lang="es-CO"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Mother ASUS PRIME B560M-A S1200 11th Gen PCIe 4.0</a:t>
                      </a:r>
                      <a:endParaRPr lang="en-US"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it-IT" sz="1400" b="0" i="0" u="none" strike="noStrike" cap="none" dirty="0">
                          <a:solidFill>
                            <a:srgbClr val="000000"/>
                          </a:solidFill>
                          <a:effectLst/>
                          <a:latin typeface="Arial"/>
                          <a:ea typeface="Arial"/>
                          <a:cs typeface="Arial"/>
                          <a:sym typeface="Arial"/>
                        </a:rPr>
                        <a:t>Memoria Adata DDR4 8GB 2666MHz Premier</a:t>
                      </a:r>
                      <a:endParaRPr lang="it-IT"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Disco Solido SSD Adata 240GB SU650SS 520MB/s*</a:t>
                      </a:r>
                      <a:endParaRPr lang="es-CO"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GPU</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solidFill>
                            <a:schemeClr val="tx1"/>
                          </a:solidFill>
                          <a:latin typeface="Open Sans"/>
                          <a:ea typeface="Open Sans"/>
                          <a:cs typeface="Open Sans"/>
                          <a:sym typeface="Open Sans"/>
                        </a:rPr>
                        <a:t>GeForce GT 1030 2GD4 LP OC</a:t>
                      </a:r>
                      <a:endParaRPr dirty="0">
                        <a:solidFill>
                          <a:schemeClr val="tx1"/>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389856793"/>
              </p:ext>
            </p:extLst>
          </p:nvPr>
        </p:nvGraphicFramePr>
        <p:xfrm>
          <a:off x="952500" y="1809750"/>
          <a:ext cx="7239000" cy="2407770"/>
        </p:xfrm>
        <a:graphic>
          <a:graphicData uri="http://schemas.openxmlformats.org/drawingml/2006/table">
            <a:tbl>
              <a:tblPr>
                <a:noFill/>
                <a:tableStyleId>{457EA75D-261D-45B0-81C4-07F7295E9A75}</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Procesador AMD Ryzen 3 3200G 4.0GHz Turbo + Radeon Vega 8 AM4 OEM sin </a:t>
                      </a:r>
                      <a:r>
                        <a:rPr lang="es-CO" sz="1400" b="0" i="0" u="none" strike="noStrike" cap="none" dirty="0" err="1">
                          <a:solidFill>
                            <a:srgbClr val="000000"/>
                          </a:solidFill>
                          <a:effectLst/>
                          <a:latin typeface="Arial"/>
                          <a:ea typeface="Arial"/>
                          <a:cs typeface="Arial"/>
                          <a:sym typeface="Arial"/>
                        </a:rPr>
                        <a:t>Cooler</a:t>
                      </a:r>
                      <a:endParaRPr lang="es-CO"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solidFill>
                            <a:schemeClr val="tx1"/>
                          </a:solidFill>
                          <a:latin typeface="Open Sans"/>
                          <a:ea typeface="Open Sans"/>
                          <a:cs typeface="Open Sans"/>
                        </a:rPr>
                        <a:t> </a:t>
                      </a:r>
                      <a:r>
                        <a:rPr lang="es" dirty="0">
                          <a:solidFill>
                            <a:schemeClr val="tx1"/>
                          </a:solidFill>
                          <a:latin typeface="Open Sans"/>
                          <a:ea typeface="Open Sans"/>
                          <a:cs typeface="Open Sans"/>
                          <a:sym typeface="Open Sans"/>
                        </a:rPr>
                        <a:t>A320M Asrock</a:t>
                      </a:r>
                      <a:endParaRPr dirty="0">
                        <a:solidFill>
                          <a:schemeClr val="tx1"/>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it-IT" sz="1400" b="0" i="0" u="none" strike="noStrike" cap="none" dirty="0">
                          <a:solidFill>
                            <a:srgbClr val="000000"/>
                          </a:solidFill>
                          <a:effectLst/>
                          <a:latin typeface="Arial"/>
                          <a:ea typeface="Arial"/>
                          <a:cs typeface="Arial"/>
                          <a:sym typeface="Arial"/>
                        </a:rPr>
                        <a:t>Memoria GeiL DDR4 8GB 2666MHz EVO Potenza Black</a:t>
                      </a:r>
                      <a:endParaRPr lang="es-CO"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Disco Solido SSD </a:t>
                      </a:r>
                      <a:r>
                        <a:rPr lang="es-CO" sz="1400" b="0" i="0" u="none" strike="noStrike" cap="none" dirty="0" err="1">
                          <a:solidFill>
                            <a:srgbClr val="000000"/>
                          </a:solidFill>
                          <a:effectLst/>
                          <a:latin typeface="Arial"/>
                          <a:ea typeface="Arial"/>
                          <a:cs typeface="Arial"/>
                          <a:sym typeface="Arial"/>
                        </a:rPr>
                        <a:t>Team</a:t>
                      </a:r>
                      <a:r>
                        <a:rPr lang="es-CO" sz="1400" b="0" i="0" u="none" strike="noStrike" cap="none" dirty="0">
                          <a:solidFill>
                            <a:srgbClr val="000000"/>
                          </a:solidFill>
                          <a:effectLst/>
                          <a:latin typeface="Arial"/>
                          <a:ea typeface="Arial"/>
                          <a:cs typeface="Arial"/>
                          <a:sym typeface="Arial"/>
                        </a:rPr>
                        <a:t> 240GB T-</a:t>
                      </a:r>
                      <a:r>
                        <a:rPr lang="es-CO" sz="1400" b="0" i="0" u="none" strike="noStrike" cap="none" dirty="0" err="1">
                          <a:solidFill>
                            <a:srgbClr val="000000"/>
                          </a:solidFill>
                          <a:effectLst/>
                          <a:latin typeface="Arial"/>
                          <a:ea typeface="Arial"/>
                          <a:cs typeface="Arial"/>
                          <a:sym typeface="Arial"/>
                        </a:rPr>
                        <a:t>Force</a:t>
                      </a:r>
                      <a:r>
                        <a:rPr lang="es-CO" sz="1400" b="0" i="0" u="none" strike="noStrike" cap="none" dirty="0">
                          <a:solidFill>
                            <a:srgbClr val="000000"/>
                          </a:solidFill>
                          <a:effectLst/>
                          <a:latin typeface="Arial"/>
                          <a:ea typeface="Arial"/>
                          <a:cs typeface="Arial"/>
                          <a:sym typeface="Arial"/>
                        </a:rPr>
                        <a:t> </a:t>
                      </a:r>
                      <a:r>
                        <a:rPr lang="es-CO" sz="1400" b="0" i="0" u="none" strike="noStrike" cap="none" dirty="0" err="1">
                          <a:solidFill>
                            <a:srgbClr val="000000"/>
                          </a:solidFill>
                          <a:effectLst/>
                          <a:latin typeface="Arial"/>
                          <a:ea typeface="Arial"/>
                          <a:cs typeface="Arial"/>
                          <a:sym typeface="Arial"/>
                        </a:rPr>
                        <a:t>Vulcan</a:t>
                      </a:r>
                      <a:r>
                        <a:rPr lang="es-CO" sz="1400" b="0" i="0" u="none" strike="noStrike" cap="none" dirty="0">
                          <a:solidFill>
                            <a:srgbClr val="000000"/>
                          </a:solidFill>
                          <a:effectLst/>
                          <a:latin typeface="Arial"/>
                          <a:ea typeface="Arial"/>
                          <a:cs typeface="Arial"/>
                          <a:sym typeface="Arial"/>
                        </a:rPr>
                        <a:t> Z 540MB/s</a:t>
                      </a:r>
                      <a:endParaRPr lang="es-CO"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GPU</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Placa de Video </a:t>
                      </a:r>
                      <a:r>
                        <a:rPr lang="es-CO" sz="1400" b="0" i="0" u="none" strike="noStrike" cap="none" dirty="0" err="1">
                          <a:solidFill>
                            <a:srgbClr val="000000"/>
                          </a:solidFill>
                          <a:effectLst/>
                          <a:latin typeface="Arial"/>
                          <a:ea typeface="Arial"/>
                          <a:cs typeface="Arial"/>
                          <a:sym typeface="Arial"/>
                        </a:rPr>
                        <a:t>Asrock</a:t>
                      </a:r>
                      <a:r>
                        <a:rPr lang="es-CO" sz="1400" b="0" i="0" u="none" strike="noStrike" cap="none" dirty="0">
                          <a:solidFill>
                            <a:srgbClr val="000000"/>
                          </a:solidFill>
                          <a:effectLst/>
                          <a:latin typeface="Arial"/>
                          <a:ea typeface="Arial"/>
                          <a:cs typeface="Arial"/>
                          <a:sym typeface="Arial"/>
                        </a:rPr>
                        <a:t> RX 570 8GB GDDR5 </a:t>
                      </a:r>
                      <a:r>
                        <a:rPr lang="es-CO" sz="1400" b="0" i="0" u="none" strike="noStrike" cap="none" dirty="0" err="1">
                          <a:solidFill>
                            <a:srgbClr val="000000"/>
                          </a:solidFill>
                          <a:effectLst/>
                          <a:latin typeface="Arial"/>
                          <a:ea typeface="Arial"/>
                          <a:cs typeface="Arial"/>
                          <a:sym typeface="Arial"/>
                        </a:rPr>
                        <a:t>Phantom</a:t>
                      </a:r>
                      <a:r>
                        <a:rPr lang="es-CO" sz="1400" b="0" i="0" u="none" strike="noStrike" cap="none" dirty="0">
                          <a:solidFill>
                            <a:srgbClr val="000000"/>
                          </a:solidFill>
                          <a:effectLst/>
                          <a:latin typeface="Arial"/>
                          <a:ea typeface="Arial"/>
                          <a:cs typeface="Arial"/>
                          <a:sym typeface="Arial"/>
                        </a:rPr>
                        <a:t> </a:t>
                      </a:r>
                      <a:r>
                        <a:rPr lang="es-CO" sz="1400" b="0" i="0" u="none" strike="noStrike" cap="none" dirty="0" err="1">
                          <a:solidFill>
                            <a:srgbClr val="000000"/>
                          </a:solidFill>
                          <a:effectLst/>
                          <a:latin typeface="Arial"/>
                          <a:ea typeface="Arial"/>
                          <a:cs typeface="Arial"/>
                          <a:sym typeface="Arial"/>
                        </a:rPr>
                        <a:t>Gaming</a:t>
                      </a:r>
                      <a:r>
                        <a:rPr lang="es-CO" sz="1400" b="0" i="0" u="none" strike="noStrike" cap="none" dirty="0">
                          <a:solidFill>
                            <a:srgbClr val="000000"/>
                          </a:solidFill>
                          <a:effectLst/>
                          <a:latin typeface="Arial"/>
                          <a:ea typeface="Arial"/>
                          <a:cs typeface="Arial"/>
                          <a:sym typeface="Arial"/>
                        </a:rPr>
                        <a:t> Elite</a:t>
                      </a:r>
                      <a:endParaRPr lang="es-CO"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4191070772"/>
              </p:ext>
            </p:extLst>
          </p:nvPr>
        </p:nvGraphicFramePr>
        <p:xfrm>
          <a:off x="952500" y="2114550"/>
          <a:ext cx="7239000" cy="2194410"/>
        </p:xfrm>
        <a:graphic>
          <a:graphicData uri="http://schemas.openxmlformats.org/drawingml/2006/table">
            <a:tbl>
              <a:tblPr>
                <a:noFill/>
                <a:tableStyleId>{457EA75D-261D-45B0-81C4-07F7295E9A75}</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chemeClr val="tx1"/>
                          </a:solidFill>
                          <a:effectLst/>
                          <a:latin typeface="Arial"/>
                          <a:ea typeface="Arial"/>
                          <a:cs typeface="Arial"/>
                          <a:sym typeface="Arial"/>
                        </a:rPr>
                        <a:t>Procesador Intel Core i5 10400F 4.3GHz Turbo 1200 Comet Lake</a:t>
                      </a:r>
                      <a:endParaRPr>
                        <a:solidFill>
                          <a:schemeClr val="tx1"/>
                        </a:solidFill>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a:solidFill>
                            <a:schemeClr val="tx1"/>
                          </a:solidFill>
                          <a:effectLst/>
                          <a:latin typeface="Arial"/>
                          <a:ea typeface="Arial"/>
                          <a:cs typeface="Arial"/>
                          <a:sym typeface="Arial"/>
                        </a:rPr>
                        <a:t>Mother Gigabyte B560M-DS3H AC Socket 1200 10th Gen</a:t>
                      </a:r>
                      <a:endParaRPr>
                        <a:solidFill>
                          <a:schemeClr val="tx1"/>
                        </a:solidFill>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chemeClr val="tx1"/>
                          </a:solidFill>
                          <a:effectLst/>
                          <a:latin typeface="Arial"/>
                          <a:ea typeface="Arial"/>
                          <a:cs typeface="Arial"/>
                          <a:sym typeface="Arial"/>
                        </a:rPr>
                        <a:t>Memoria </a:t>
                      </a:r>
                      <a:r>
                        <a:rPr lang="es-CO" sz="1400" b="0" i="0" u="none" strike="noStrike" cap="none" dirty="0" err="1">
                          <a:solidFill>
                            <a:schemeClr val="tx1"/>
                          </a:solidFill>
                          <a:effectLst/>
                          <a:latin typeface="Arial"/>
                          <a:ea typeface="Arial"/>
                          <a:cs typeface="Arial"/>
                          <a:sym typeface="Arial"/>
                        </a:rPr>
                        <a:t>Team</a:t>
                      </a:r>
                      <a:r>
                        <a:rPr lang="es-CO" sz="1400" b="0" i="0" u="none" strike="noStrike" cap="none" dirty="0">
                          <a:solidFill>
                            <a:schemeClr val="tx1"/>
                          </a:solidFill>
                          <a:effectLst/>
                          <a:latin typeface="Arial"/>
                          <a:ea typeface="Arial"/>
                          <a:cs typeface="Arial"/>
                          <a:sym typeface="Arial"/>
                        </a:rPr>
                        <a:t> DDR4 8GB 2666MHz T-</a:t>
                      </a:r>
                      <a:r>
                        <a:rPr lang="es-CO" sz="1400" b="0" i="0" u="none" strike="noStrike" cap="none" dirty="0" err="1">
                          <a:solidFill>
                            <a:schemeClr val="tx1"/>
                          </a:solidFill>
                          <a:effectLst/>
                          <a:latin typeface="Arial"/>
                          <a:ea typeface="Arial"/>
                          <a:cs typeface="Arial"/>
                          <a:sym typeface="Arial"/>
                        </a:rPr>
                        <a:t>Force</a:t>
                      </a:r>
                      <a:r>
                        <a:rPr lang="es-CO" sz="1400" b="0" i="0" u="none" strike="noStrike" cap="none" dirty="0">
                          <a:solidFill>
                            <a:schemeClr val="tx1"/>
                          </a:solidFill>
                          <a:effectLst/>
                          <a:latin typeface="Arial"/>
                          <a:ea typeface="Arial"/>
                          <a:cs typeface="Arial"/>
                          <a:sym typeface="Arial"/>
                        </a:rPr>
                        <a:t> </a:t>
                      </a:r>
                      <a:r>
                        <a:rPr lang="es-CO" sz="1400" b="0" i="0" u="none" strike="noStrike" cap="none" dirty="0" err="1">
                          <a:solidFill>
                            <a:schemeClr val="tx1"/>
                          </a:solidFill>
                          <a:effectLst/>
                          <a:latin typeface="Arial"/>
                          <a:ea typeface="Arial"/>
                          <a:cs typeface="Arial"/>
                          <a:sym typeface="Arial"/>
                        </a:rPr>
                        <a:t>Vulcan</a:t>
                      </a:r>
                      <a:r>
                        <a:rPr lang="es-CO" sz="1400" b="0" i="0" u="none" strike="noStrike" cap="none" dirty="0">
                          <a:solidFill>
                            <a:schemeClr val="tx1"/>
                          </a:solidFill>
                          <a:effectLst/>
                          <a:latin typeface="Arial"/>
                          <a:ea typeface="Arial"/>
                          <a:cs typeface="Arial"/>
                          <a:sym typeface="Arial"/>
                        </a:rPr>
                        <a:t> Z Gray</a:t>
                      </a:r>
                      <a:endParaRPr>
                        <a:solidFill>
                          <a:schemeClr val="tx1"/>
                        </a:solidFill>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ES" sz="1400" b="0" i="0" u="none" strike="noStrike" cap="none" dirty="0">
                          <a:solidFill>
                            <a:schemeClr val="tx1"/>
                          </a:solidFill>
                          <a:effectLst/>
                          <a:latin typeface="Arial"/>
                          <a:ea typeface="Arial"/>
                          <a:cs typeface="Arial"/>
                          <a:sym typeface="Arial"/>
                        </a:rPr>
                        <a:t>Disco Sólido SSD PNY 240GB CS900 Sata 3 2.5</a:t>
                      </a:r>
                      <a:endParaRPr>
                        <a:solidFill>
                          <a:schemeClr val="tx1"/>
                        </a:solidFill>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GPU</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chemeClr val="tx1"/>
                          </a:solidFill>
                          <a:effectLst/>
                          <a:latin typeface="Arial"/>
                          <a:ea typeface="Arial"/>
                          <a:cs typeface="Arial"/>
                          <a:sym typeface="Arial"/>
                        </a:rPr>
                        <a:t>Placa de Video GALAX GeForce RTX 3050 8GB GDDR6</a:t>
                      </a:r>
                      <a:endParaRPr>
                        <a:solidFill>
                          <a:schemeClr val="tx1"/>
                        </a:solidFill>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4242552698"/>
              </p:ext>
            </p:extLst>
          </p:nvPr>
        </p:nvGraphicFramePr>
        <p:xfrm>
          <a:off x="952500" y="1809750"/>
          <a:ext cx="7239000" cy="2621130"/>
        </p:xfrm>
        <a:graphic>
          <a:graphicData uri="http://schemas.openxmlformats.org/drawingml/2006/table">
            <a:tbl>
              <a:tblPr>
                <a:noFill/>
                <a:tableStyleId>{457EA75D-261D-45B0-81C4-07F7295E9A75}</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solidFill>
                            <a:schemeClr val="tx1"/>
                          </a:solidFill>
                          <a:latin typeface="Open Sans"/>
                          <a:ea typeface="Open Sans"/>
                          <a:cs typeface="Open Sans"/>
                          <a:sym typeface="Open Sans"/>
                        </a:rPr>
                        <a:t>Core i7-10700</a:t>
                      </a:r>
                      <a:endParaRPr dirty="0">
                        <a:solidFill>
                          <a:schemeClr val="tx1"/>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Mother MSI MEG Z590 UNIFY s1200 DDR4</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fontAlgn="t"/>
                      <a:r>
                        <a:rPr lang="es-CO" sz="1400" b="0" i="0" u="none" strike="noStrike" cap="none" dirty="0">
                          <a:solidFill>
                            <a:srgbClr val="000000"/>
                          </a:solidFill>
                          <a:effectLst/>
                          <a:latin typeface="Arial"/>
                          <a:ea typeface="Arial"/>
                          <a:cs typeface="Arial"/>
                          <a:sym typeface="Arial"/>
                        </a:rPr>
                        <a:t>Memoria </a:t>
                      </a:r>
                      <a:r>
                        <a:rPr lang="es-CO" sz="1400" b="0" i="0" u="none" strike="noStrike" cap="none" dirty="0" err="1">
                          <a:solidFill>
                            <a:srgbClr val="000000"/>
                          </a:solidFill>
                          <a:effectLst/>
                          <a:latin typeface="Arial"/>
                          <a:ea typeface="Arial"/>
                          <a:cs typeface="Arial"/>
                          <a:sym typeface="Arial"/>
                        </a:rPr>
                        <a:t>GeiL</a:t>
                      </a:r>
                      <a:r>
                        <a:rPr lang="es-CO" sz="1400" b="0" i="0" u="none" strike="noStrike" cap="none" dirty="0">
                          <a:solidFill>
                            <a:srgbClr val="000000"/>
                          </a:solidFill>
                          <a:effectLst/>
                          <a:latin typeface="Arial"/>
                          <a:ea typeface="Arial"/>
                          <a:cs typeface="Arial"/>
                          <a:sym typeface="Arial"/>
                        </a:rPr>
                        <a:t> DDR4 16GB (2x8GB) 3200MHz </a:t>
                      </a:r>
                      <a:r>
                        <a:rPr lang="es-CO" sz="1400" b="0" i="0" u="none" strike="noStrike" cap="none" dirty="0" err="1">
                          <a:solidFill>
                            <a:srgbClr val="000000"/>
                          </a:solidFill>
                          <a:effectLst/>
                          <a:latin typeface="Arial"/>
                          <a:ea typeface="Arial"/>
                          <a:cs typeface="Arial"/>
                          <a:sym typeface="Arial"/>
                        </a:rPr>
                        <a:t>Orion</a:t>
                      </a:r>
                      <a:r>
                        <a:rPr lang="es-CO" sz="1400" b="0" i="0" u="none" strike="noStrike" cap="none" dirty="0">
                          <a:solidFill>
                            <a:srgbClr val="000000"/>
                          </a:solidFill>
                          <a:effectLst/>
                          <a:latin typeface="Arial"/>
                          <a:ea typeface="Arial"/>
                          <a:cs typeface="Arial"/>
                          <a:sym typeface="Arial"/>
                        </a:rPr>
                        <a:t> Black CL22</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Disco Solido SSD M.2 </a:t>
                      </a:r>
                      <a:r>
                        <a:rPr lang="es-CO" sz="1400" b="0" i="0" u="none" strike="noStrike" cap="none" dirty="0" err="1">
                          <a:solidFill>
                            <a:srgbClr val="000000"/>
                          </a:solidFill>
                          <a:effectLst/>
                          <a:latin typeface="Arial"/>
                          <a:ea typeface="Arial"/>
                          <a:cs typeface="Arial"/>
                          <a:sym typeface="Arial"/>
                        </a:rPr>
                        <a:t>Team</a:t>
                      </a:r>
                      <a:r>
                        <a:rPr lang="es-CO" sz="1400" b="0" i="0" u="none" strike="noStrike" cap="none" dirty="0">
                          <a:solidFill>
                            <a:srgbClr val="000000"/>
                          </a:solidFill>
                          <a:effectLst/>
                          <a:latin typeface="Arial"/>
                          <a:ea typeface="Arial"/>
                          <a:cs typeface="Arial"/>
                          <a:sym typeface="Arial"/>
                        </a:rPr>
                        <a:t> 2TB </a:t>
                      </a:r>
                      <a:r>
                        <a:rPr lang="es-CO" sz="1400" b="0" i="0" u="none" strike="noStrike" cap="none" dirty="0" err="1">
                          <a:solidFill>
                            <a:srgbClr val="000000"/>
                          </a:solidFill>
                          <a:effectLst/>
                          <a:latin typeface="Arial"/>
                          <a:ea typeface="Arial"/>
                          <a:cs typeface="Arial"/>
                          <a:sym typeface="Arial"/>
                        </a:rPr>
                        <a:t>Cardea</a:t>
                      </a:r>
                      <a:r>
                        <a:rPr lang="es-CO" sz="1400" b="0" i="0" u="none" strike="noStrike" cap="none" dirty="0">
                          <a:solidFill>
                            <a:srgbClr val="000000"/>
                          </a:solidFill>
                          <a:effectLst/>
                          <a:latin typeface="Arial"/>
                          <a:ea typeface="Arial"/>
                          <a:cs typeface="Arial"/>
                          <a:sym typeface="Arial"/>
                        </a:rPr>
                        <a:t> Zero Z340 3400MB/s PCIe Gen4</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GPU</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Placa de Video </a:t>
                      </a:r>
                      <a:r>
                        <a:rPr lang="es-CO" sz="1400" b="0" i="0" u="none" strike="noStrike" cap="none" dirty="0" err="1">
                          <a:solidFill>
                            <a:srgbClr val="000000"/>
                          </a:solidFill>
                          <a:effectLst/>
                          <a:latin typeface="Arial"/>
                          <a:ea typeface="Arial"/>
                          <a:cs typeface="Arial"/>
                          <a:sym typeface="Arial"/>
                        </a:rPr>
                        <a:t>Zotac</a:t>
                      </a:r>
                      <a:r>
                        <a:rPr lang="es-CO" sz="1400" b="0" i="0" u="none" strike="noStrike" cap="none" dirty="0">
                          <a:solidFill>
                            <a:srgbClr val="000000"/>
                          </a:solidFill>
                          <a:effectLst/>
                          <a:latin typeface="Arial"/>
                          <a:ea typeface="Arial"/>
                          <a:cs typeface="Arial"/>
                          <a:sym typeface="Arial"/>
                        </a:rPr>
                        <a:t> GeForce RTX 3090 24GB GDDR6X Trinity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extLst>
              <p:ext uri="{D42A27DB-BD31-4B8C-83A1-F6EECF244321}">
                <p14:modId xmlns:p14="http://schemas.microsoft.com/office/powerpoint/2010/main" val="3664094185"/>
              </p:ext>
            </p:extLst>
          </p:nvPr>
        </p:nvGraphicFramePr>
        <p:xfrm>
          <a:off x="952500" y="1809750"/>
          <a:ext cx="7239000" cy="2621130"/>
        </p:xfrm>
        <a:graphic>
          <a:graphicData uri="http://schemas.openxmlformats.org/drawingml/2006/table">
            <a:tbl>
              <a:tblPr>
                <a:noFill/>
                <a:tableStyleId>{457EA75D-261D-45B0-81C4-07F7295E9A75}</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solidFill>
                            <a:schemeClr val="tx1"/>
                          </a:solidFill>
                          <a:latin typeface="Open Sans"/>
                          <a:ea typeface="Open Sans"/>
                          <a:cs typeface="Open Sans"/>
                          <a:sym typeface="Open Sans"/>
                        </a:rPr>
                        <a:t>Amd Ryzen 7 3800xt</a:t>
                      </a:r>
                      <a:endParaRPr dirty="0">
                        <a:solidFill>
                          <a:schemeClr val="tx1"/>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Mother ASUS ROG STRIX B550-A Gaming AM4</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Memoria </a:t>
                      </a:r>
                      <a:r>
                        <a:rPr lang="es-CO" sz="1400" b="0" i="0" u="none" strike="noStrike" cap="none" dirty="0" err="1">
                          <a:solidFill>
                            <a:srgbClr val="000000"/>
                          </a:solidFill>
                          <a:effectLst/>
                          <a:latin typeface="Arial"/>
                          <a:ea typeface="Arial"/>
                          <a:cs typeface="Arial"/>
                          <a:sym typeface="Arial"/>
                        </a:rPr>
                        <a:t>Team</a:t>
                      </a:r>
                      <a:r>
                        <a:rPr lang="es-CO" sz="1400" b="0" i="0" u="none" strike="noStrike" cap="none" dirty="0">
                          <a:solidFill>
                            <a:srgbClr val="000000"/>
                          </a:solidFill>
                          <a:effectLst/>
                          <a:latin typeface="Arial"/>
                          <a:ea typeface="Arial"/>
                          <a:cs typeface="Arial"/>
                          <a:sym typeface="Arial"/>
                        </a:rPr>
                        <a:t> DDR4 16GB (2x8GB) 3200MHz T-</a:t>
                      </a:r>
                      <a:r>
                        <a:rPr lang="es-CO" sz="1400" b="0" i="0" u="none" strike="noStrike" cap="none" dirty="0" err="1">
                          <a:solidFill>
                            <a:srgbClr val="000000"/>
                          </a:solidFill>
                          <a:effectLst/>
                          <a:latin typeface="Arial"/>
                          <a:ea typeface="Arial"/>
                          <a:cs typeface="Arial"/>
                          <a:sym typeface="Arial"/>
                        </a:rPr>
                        <a:t>Force</a:t>
                      </a:r>
                      <a:r>
                        <a:rPr lang="es-CO" sz="1400" b="0" i="0" u="none" strike="noStrike" cap="none" dirty="0">
                          <a:solidFill>
                            <a:srgbClr val="000000"/>
                          </a:solidFill>
                          <a:effectLst/>
                          <a:latin typeface="Arial"/>
                          <a:ea typeface="Arial"/>
                          <a:cs typeface="Arial"/>
                          <a:sym typeface="Arial"/>
                        </a:rPr>
                        <a:t> Delta RGB Black</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Disco Sólido SSD M.2 ADATA 2TB XPG </a:t>
                      </a:r>
                      <a:r>
                        <a:rPr lang="es-CO" sz="1400" b="0" i="0" u="none" strike="noStrike" cap="none" dirty="0" err="1">
                          <a:solidFill>
                            <a:srgbClr val="000000"/>
                          </a:solidFill>
                          <a:effectLst/>
                          <a:latin typeface="Arial"/>
                          <a:ea typeface="Arial"/>
                          <a:cs typeface="Arial"/>
                          <a:sym typeface="Arial"/>
                        </a:rPr>
                        <a:t>Spectrix</a:t>
                      </a:r>
                      <a:r>
                        <a:rPr lang="es-CO" sz="1400" b="0" i="0" u="none" strike="noStrike" cap="none" dirty="0">
                          <a:solidFill>
                            <a:srgbClr val="000000"/>
                          </a:solidFill>
                          <a:effectLst/>
                          <a:latin typeface="Arial"/>
                          <a:ea typeface="Arial"/>
                          <a:cs typeface="Arial"/>
                          <a:sym typeface="Arial"/>
                        </a:rPr>
                        <a:t> S40G RGB 3500MB/s </a:t>
                      </a:r>
                      <a:r>
                        <a:rPr lang="es-CO" sz="1400" b="0" i="0" u="none" strike="noStrike" cap="none" dirty="0" err="1">
                          <a:solidFill>
                            <a:srgbClr val="000000"/>
                          </a:solidFill>
                          <a:effectLst/>
                          <a:latin typeface="Arial"/>
                          <a:ea typeface="Arial"/>
                          <a:cs typeface="Arial"/>
                          <a:sym typeface="Arial"/>
                        </a:rPr>
                        <a:t>NVMe</a:t>
                      </a:r>
                      <a:r>
                        <a:rPr lang="es-CO" sz="1400" b="0" i="0" u="none" strike="noStrike" cap="none" dirty="0">
                          <a:solidFill>
                            <a:srgbClr val="000000"/>
                          </a:solidFill>
                          <a:effectLst/>
                          <a:latin typeface="Arial"/>
                          <a:ea typeface="Arial"/>
                          <a:cs typeface="Arial"/>
                          <a:sym typeface="Arial"/>
                        </a:rPr>
                        <a:t> PCI-E X4</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GPU</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Placa de Video ASUS GeForce RTX 3080 10GB GDDR6X ROG STRIX GAMING OC</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extLst>
              <p:ext uri="{D42A27DB-BD31-4B8C-83A1-F6EECF244321}">
                <p14:modId xmlns:p14="http://schemas.microsoft.com/office/powerpoint/2010/main" val="3985989536"/>
              </p:ext>
            </p:extLst>
          </p:nvPr>
        </p:nvGraphicFramePr>
        <p:xfrm>
          <a:off x="952500" y="2114550"/>
          <a:ext cx="7239000" cy="2407770"/>
        </p:xfrm>
        <a:graphic>
          <a:graphicData uri="http://schemas.openxmlformats.org/drawingml/2006/table">
            <a:tbl>
              <a:tblPr>
                <a:noFill/>
                <a:tableStyleId>{457EA75D-261D-45B0-81C4-07F7295E9A75}</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fontAlgn="t"/>
                      <a:r>
                        <a:rPr lang="es-CO" sz="1400" b="0" i="0" u="none" strike="noStrike" cap="none" dirty="0">
                          <a:solidFill>
                            <a:schemeClr val="tx1"/>
                          </a:solidFill>
                          <a:effectLst/>
                          <a:latin typeface="Arial"/>
                          <a:ea typeface="Arial"/>
                          <a:cs typeface="Arial"/>
                          <a:sym typeface="Arial"/>
                        </a:rPr>
                        <a:t>Procesador AMD Ryzen 9 7950X 5.7GHz AM5</a:t>
                      </a:r>
                      <a:endParaRPr>
                        <a:solidFill>
                          <a:schemeClr val="tx1"/>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sz="1400" b="0" i="0" u="none" strike="noStrike" cap="none" dirty="0" err="1">
                          <a:solidFill>
                            <a:schemeClr val="tx1"/>
                          </a:solidFill>
                          <a:effectLst/>
                          <a:latin typeface="Arial"/>
                          <a:ea typeface="Arial"/>
                          <a:cs typeface="Arial"/>
                          <a:sym typeface="Arial"/>
                        </a:rPr>
                        <a:t>Mother</a:t>
                      </a:r>
                      <a:r>
                        <a:rPr lang="es-CO" sz="1400" b="0" i="0" u="none" strike="noStrike" cap="none" dirty="0">
                          <a:solidFill>
                            <a:schemeClr val="tx1"/>
                          </a:solidFill>
                          <a:effectLst/>
                          <a:latin typeface="Arial"/>
                          <a:ea typeface="Arial"/>
                          <a:cs typeface="Arial"/>
                          <a:sym typeface="Arial"/>
                        </a:rPr>
                        <a:t> </a:t>
                      </a:r>
                      <a:r>
                        <a:rPr lang="es-CO" sz="1400" b="0" i="0" u="none" strike="noStrike" cap="none" dirty="0" err="1">
                          <a:solidFill>
                            <a:schemeClr val="tx1"/>
                          </a:solidFill>
                          <a:effectLst/>
                          <a:latin typeface="Arial"/>
                          <a:ea typeface="Arial"/>
                          <a:cs typeface="Arial"/>
                          <a:sym typeface="Arial"/>
                        </a:rPr>
                        <a:t>Asrock</a:t>
                      </a:r>
                      <a:r>
                        <a:rPr lang="es-CO" sz="1400" b="0" i="0" u="none" strike="noStrike" cap="none" dirty="0">
                          <a:solidFill>
                            <a:schemeClr val="tx1"/>
                          </a:solidFill>
                          <a:effectLst/>
                          <a:latin typeface="Arial"/>
                          <a:ea typeface="Arial"/>
                          <a:cs typeface="Arial"/>
                          <a:sym typeface="Arial"/>
                        </a:rPr>
                        <a:t> X670E Steel </a:t>
                      </a:r>
                      <a:r>
                        <a:rPr lang="es-CO" sz="1400" b="0" i="0" u="none" strike="noStrike" cap="none" dirty="0" err="1">
                          <a:solidFill>
                            <a:schemeClr val="tx1"/>
                          </a:solidFill>
                          <a:effectLst/>
                          <a:latin typeface="Arial"/>
                          <a:ea typeface="Arial"/>
                          <a:cs typeface="Arial"/>
                          <a:sym typeface="Arial"/>
                        </a:rPr>
                        <a:t>Legend</a:t>
                      </a:r>
                      <a:r>
                        <a:rPr lang="es-CO" sz="1400" b="0" i="0" u="none" strike="noStrike" cap="none" dirty="0">
                          <a:solidFill>
                            <a:schemeClr val="tx1"/>
                          </a:solidFill>
                          <a:effectLst/>
                          <a:latin typeface="Arial"/>
                          <a:ea typeface="Arial"/>
                          <a:cs typeface="Arial"/>
                          <a:sym typeface="Arial"/>
                        </a:rPr>
                        <a:t> AM5</a:t>
                      </a:r>
                      <a:endParaRPr>
                        <a:solidFill>
                          <a:schemeClr val="tx1"/>
                        </a:solidFill>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chemeClr val="tx1"/>
                          </a:solidFill>
                          <a:effectLst/>
                          <a:latin typeface="Arial"/>
                          <a:ea typeface="Arial"/>
                          <a:cs typeface="Arial"/>
                          <a:sym typeface="Arial"/>
                        </a:rPr>
                        <a:t>Memoria </a:t>
                      </a:r>
                      <a:r>
                        <a:rPr lang="es-CO" sz="1400" b="0" i="0" u="none" strike="noStrike" cap="none" err="1">
                          <a:solidFill>
                            <a:schemeClr val="tx1"/>
                          </a:solidFill>
                          <a:effectLst/>
                          <a:latin typeface="Arial"/>
                          <a:ea typeface="Arial"/>
                          <a:cs typeface="Arial"/>
                          <a:sym typeface="Arial"/>
                        </a:rPr>
                        <a:t>Team</a:t>
                      </a:r>
                      <a:r>
                        <a:rPr lang="es-CO" sz="1400" b="0" i="0" u="none" strike="noStrike" cap="none" dirty="0">
                          <a:solidFill>
                            <a:schemeClr val="tx1"/>
                          </a:solidFill>
                          <a:effectLst/>
                          <a:latin typeface="Arial"/>
                          <a:ea typeface="Arial"/>
                          <a:cs typeface="Arial"/>
                          <a:sym typeface="Arial"/>
                        </a:rPr>
                        <a:t> DDR5 32GB (2x16GB) 6400MHz T-</a:t>
                      </a:r>
                      <a:r>
                        <a:rPr lang="es-CO" sz="1400" b="0" i="0" u="none" strike="noStrike" cap="none" err="1">
                          <a:solidFill>
                            <a:schemeClr val="tx1"/>
                          </a:solidFill>
                          <a:effectLst/>
                          <a:latin typeface="Arial"/>
                          <a:ea typeface="Arial"/>
                          <a:cs typeface="Arial"/>
                          <a:sym typeface="Arial"/>
                        </a:rPr>
                        <a:t>Force</a:t>
                      </a:r>
                      <a:r>
                        <a:rPr lang="es-CO" sz="1400" b="0" i="0" u="none" strike="noStrike" cap="none" dirty="0">
                          <a:solidFill>
                            <a:schemeClr val="tx1"/>
                          </a:solidFill>
                          <a:effectLst/>
                          <a:latin typeface="Arial"/>
                          <a:ea typeface="Arial"/>
                          <a:cs typeface="Arial"/>
                          <a:sym typeface="Arial"/>
                        </a:rPr>
                        <a:t> Delta RGB Black</a:t>
                      </a:r>
                      <a:endParaRPr>
                        <a:solidFill>
                          <a:schemeClr val="tx1"/>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pt-BR" sz="1400" b="0" i="0" u="none" strike="noStrike" cap="none" dirty="0">
                          <a:solidFill>
                            <a:schemeClr val="tx1"/>
                          </a:solidFill>
                          <a:effectLst/>
                          <a:latin typeface="Arial"/>
                          <a:ea typeface="Arial"/>
                          <a:cs typeface="Arial"/>
                          <a:sym typeface="Arial"/>
                        </a:rPr>
                        <a:t>Disco Solido SSD M.2 Team 4TB </a:t>
                      </a:r>
                      <a:r>
                        <a:rPr lang="pt-BR" sz="1400" b="0" i="0" u="none" strike="noStrike" cap="none" err="1">
                          <a:solidFill>
                            <a:schemeClr val="tx1"/>
                          </a:solidFill>
                          <a:effectLst/>
                          <a:latin typeface="Arial"/>
                          <a:ea typeface="Arial"/>
                          <a:cs typeface="Arial"/>
                          <a:sym typeface="Arial"/>
                        </a:rPr>
                        <a:t>Cardea</a:t>
                      </a:r>
                      <a:r>
                        <a:rPr lang="pt-BR" sz="1400" b="0" i="0" u="none" strike="noStrike" cap="none" dirty="0">
                          <a:solidFill>
                            <a:schemeClr val="tx1"/>
                          </a:solidFill>
                          <a:effectLst/>
                          <a:latin typeface="Arial"/>
                          <a:ea typeface="Arial"/>
                          <a:cs typeface="Arial"/>
                          <a:sym typeface="Arial"/>
                        </a:rPr>
                        <a:t> Zero Z340 3400MB/s </a:t>
                      </a:r>
                      <a:r>
                        <a:rPr lang="pt-BR" sz="1400" b="0" i="0" u="none" strike="noStrike" cap="none" err="1">
                          <a:solidFill>
                            <a:schemeClr val="tx1"/>
                          </a:solidFill>
                          <a:effectLst/>
                          <a:latin typeface="Arial"/>
                          <a:ea typeface="Arial"/>
                          <a:cs typeface="Arial"/>
                          <a:sym typeface="Arial"/>
                        </a:rPr>
                        <a:t>NVMe</a:t>
                      </a:r>
                      <a:r>
                        <a:rPr lang="pt-BR" sz="1400" b="0" i="0" u="none" strike="noStrike" cap="none" dirty="0">
                          <a:solidFill>
                            <a:schemeClr val="tx1"/>
                          </a:solidFill>
                          <a:effectLst/>
                          <a:latin typeface="Arial"/>
                          <a:ea typeface="Arial"/>
                          <a:cs typeface="Arial"/>
                          <a:sym typeface="Arial"/>
                        </a:rPr>
                        <a:t> PCI-E x4</a:t>
                      </a:r>
                      <a:endParaRPr>
                        <a:solidFill>
                          <a:schemeClr val="tx1"/>
                        </a:solidFill>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GPU</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chemeClr val="tx1"/>
                          </a:solidFill>
                          <a:effectLst/>
                          <a:latin typeface="Arial"/>
                          <a:ea typeface="Arial"/>
                          <a:cs typeface="Arial"/>
                          <a:sym typeface="Arial"/>
                        </a:rPr>
                        <a:t>Placa de Video </a:t>
                      </a:r>
                      <a:r>
                        <a:rPr lang="es-CO" sz="1400" b="0" i="0" u="none" strike="noStrike" cap="none" err="1">
                          <a:solidFill>
                            <a:schemeClr val="tx1"/>
                          </a:solidFill>
                          <a:effectLst/>
                          <a:latin typeface="Arial"/>
                          <a:ea typeface="Arial"/>
                          <a:cs typeface="Arial"/>
                          <a:sym typeface="Arial"/>
                        </a:rPr>
                        <a:t>Zotac</a:t>
                      </a:r>
                      <a:r>
                        <a:rPr lang="es-CO" sz="1400" b="0" i="0" u="none" strike="noStrike" cap="none" dirty="0">
                          <a:solidFill>
                            <a:schemeClr val="tx1"/>
                          </a:solidFill>
                          <a:effectLst/>
                          <a:latin typeface="Arial"/>
                          <a:ea typeface="Arial"/>
                          <a:cs typeface="Arial"/>
                          <a:sym typeface="Arial"/>
                        </a:rPr>
                        <a:t> GeForce RTX 4090 24GB GDDR6X Trinity</a:t>
                      </a:r>
                      <a:endParaRPr>
                        <a:solidFill>
                          <a:schemeClr val="tx1"/>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5" name="Google Shape;23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916</Words>
  <Application>Microsoft Office PowerPoint</Application>
  <PresentationFormat>On-screen Show (16:9)</PresentationFormat>
  <Paragraphs>140</Paragraphs>
  <Slides>23</Slides>
  <Notes>23</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Angela Diaz</cp:lastModifiedBy>
  <cp:revision>28</cp:revision>
  <dcterms:modified xsi:type="dcterms:W3CDTF">2022-11-10T20:39:20Z</dcterms:modified>
</cp:coreProperties>
</file>