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025E8A-565C-4983-BAF3-858257499752}">
  <a:tblStyle styleId="{03025E8A-565C-4983-BAF3-858257499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Rajdhani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Rajdhani-bold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7128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2146725"/>
                <a:gridCol w="5571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Asrock B365M BULK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Team DDR4 4GB 2400MHz Elite Plus Black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Solido SSD KingDian 120 Gb S280 500 MB/s /Disco Rigido Seagate 1TB Barracuda 64 MB SATA 6GB/s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266700" rtl="0" algn="l">
                        <a:lnSpc>
                          <a:spcPct val="118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s" sz="16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Mother Asus Prime A320m-k Am4 Ddr4 A320 Hdmi M2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OEM 4gb 3200Mhz DDR4 BULK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HDD 1tb Western Digital Blue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Celeron G4900 3.10GHz 1151 9th Geo OEM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MSI H310M PRO-VDH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Adata DDR4 4GB 2666MHz Value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Team 128GB GX2 530 MB/s /Disco Rigido WD 1TB BLUE 64MB SATA 6.0GB/S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I5 10400F 4.3Ghz 12Mb S.1200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50">
                        <a:solidFill>
                          <a:srgbClr val="B0A99F"/>
                        </a:solidFill>
                        <a:highlight>
                          <a:srgbClr val="2A2B2C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Asus PRIME B560M-A 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50">
                        <a:solidFill>
                          <a:srgbClr val="B0A99F"/>
                        </a:solidFill>
                        <a:highlight>
                          <a:srgbClr val="2A2B2C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 Kingston 4GB 2666 mhz DDR4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240GB Kingston A400 SATA III/Disco Rigido HDD 1TB Western Digital Blue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5 3600 4.2GHz Turbo AM4 Wraith Stealth Cooler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Patriot Viper DDR4 8GB 3600MHz Steel RGB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M.2 Crucial 500GB P3 3500MB/s NVMe PCI-E x4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GeForce MSI G210 1GB DDR3 Low Profile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Procesador Intel Core i5 12400F Socket 1700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ASUS TUF GAMING B660M-PLUS WIFI D4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Kingston DDR4 8GB 3600MHz Fury Beast RGB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Solido SSD Team 1TB T-Force Vulcan Z 550MB/s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de Video GeForce MSI G210 1GB DDR3 Low Profile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Gigabyte Z590 Vision D Rev 1.0 S1200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GeiL DDR4 16GB 3000MHz Super Luce RGB Black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M.2 Team 2TB MP34 3500MB/s NVMe PCI-E x4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Asrock Radeon RX 6800 16GB GDDR6 Phantom Gaming D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Mother ASUS ROG CROSSHAIR VIII HERO (WI-FI)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Memoria Kingston DDR4 16GB 3200Mhz Fury Beast RGB CL16*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Solido SSD M.2 Crucial 500GB P3 PLUS 4700MB/s NVMe PCI-E x4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Placa de Video Asrock Radeon RX 6700 XT 12GB GDDR6 Challenger D OC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{03025E8A-565C-4983-BAF3-858257499752}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I7-12700 5.0Ghz 25Mb S.1700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Gigabyte B660M DS3H AX DDR4 S1700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Patriot Viper Steel Series RGB 32GB 3200 Mhz DDR4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2TB Patriot P210 SATA III/Disco Rigido HDD 8TB Seagate Ironwolf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MSI Nvidia Geforce RTX 3080 VENTUS 3X PLUS 10GB GDDR6X OC LHR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