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4688-8EF8-062D-B5A7-E0AE6392F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D9248-D01C-9558-D571-BC12C32E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FC89-17B2-A0B2-ABDB-7D10B5EE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D5AF-5944-812C-5580-619FE45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904-3602-F5F7-B74A-AF4964F3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9AC7-F745-C1EF-2C98-83C97623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A307-782E-2B25-BEA5-A1B4C5F4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DAF-4783-44E9-4889-525CA817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966A-126D-87D0-D16C-91782D96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060-5F06-D8E1-3830-DF21BE40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A147C-43F6-B62B-3FA0-0465CB8C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D4B4A-C839-CD0F-A4BC-E2F8430A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66B9-00B3-578B-10BB-75D44C54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D3E-8532-BDB9-6F8B-E1B60610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CFE9-571B-846F-1595-6893BAC3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495F-2E9E-3D5C-F334-8209D770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22E4-22AF-25DD-EED9-382FCFB9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CDC0-8A2E-32E8-1122-38EE06E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A876-93AA-D109-8D15-8E5969C6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FFB-F36B-37B3-CC00-060FD8E3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D9A6-9943-79C9-E936-A2E07B41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C6AD-B2E6-FF1D-11F4-6E4658C6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D61E-D296-3BF6-2D4B-D3636D10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C29B-BEC0-DBE9-5CA7-3D159B71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578F-9373-7608-C296-7525ED2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0EA4-068B-C97D-5201-EF5F8F6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4E8C-1A6C-228F-8ABE-C61F2084E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3CC9-746B-15E6-51C7-83C1673E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4DEBE-5C3F-AD41-E705-BBCD2E27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0364-A984-6438-CAB7-1506DC0F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398C7-B048-B32E-C36B-4AFEE595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289E-CA2C-85FC-A52E-34FACCDC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BEF4-4CC5-9097-850D-2D51CC03B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84D1-B2D6-3A00-379F-F465A5738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A1D4D-5D10-1B78-FEA6-8FF69391B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A234-1497-907D-7500-AAF456F72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FFBD6-4962-9E4E-7A95-7264514C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2FF6E-B807-1F46-66F2-BA7A3395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6177C-E402-6A2F-F24A-C58A0A7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3F36-4E6D-723D-59D2-5AFE72C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50C60-AC2D-B23F-6F67-9BE8E907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FE4E5-2025-5831-2D51-7E0924D9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440B-ACD5-0A70-F0A2-4AA0CDEA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096A-4DD0-5C9F-77DD-95EC6C8D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5267-3857-4FBC-D903-D02422EE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01CF-880F-5FBF-55FA-B1E245C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E9F6-BF31-793C-BD1E-84EE55C3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D73C-2E3E-C197-8607-3634F0C6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2344-0767-9248-CAEF-DBE02EB4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E397-50EC-7AB7-DD28-F4CC6AF6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8CC6-8C9A-9232-CD17-5075652F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4B0C-62C0-4D96-8463-DCA1F284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D70C-D348-0FC9-9EE9-43015ED6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A7D8A-6793-EF18-7D1F-4CC38201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F8C5E-F486-511F-A100-2BB0A28B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6367-EE12-0263-819C-0E812E60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D0E7-9533-A7BC-65F8-C5172B67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02BA-7910-8B2A-5A62-30692755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D5286-A55C-5892-A96F-D1C5DF78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9BE6-7E04-80A1-CD45-DB7C421D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C893-15A0-96E2-E54D-F45108CB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2CC0-B3ED-4DD9-85A2-F008A23BB33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12FC-5F27-F955-FF46-69A84B95F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D38F-916F-7F58-E036-D316EC0A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C4D2-0371-422F-9A39-532AABE7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06CF6-B342-BB33-B360-D8B80553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06683"/>
            <a:ext cx="107823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F7970-3BF6-9963-02E2-9EBC9D75A18C}"/>
              </a:ext>
            </a:extLst>
          </p:cNvPr>
          <p:cNvSpPr txBox="1"/>
          <p:nvPr/>
        </p:nvSpPr>
        <p:spPr>
          <a:xfrm>
            <a:off x="4259484" y="3345083"/>
            <a:ext cx="258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Msi</a:t>
            </a:r>
            <a:r>
              <a:rPr lang="en-US" b="1" dirty="0"/>
              <a:t> </a:t>
            </a:r>
            <a:r>
              <a:rPr lang="en-US" b="1" dirty="0" err="1"/>
              <a:t>Placa</a:t>
            </a:r>
            <a:r>
              <a:rPr lang="en-US" b="1" dirty="0"/>
              <a:t> Madre H110m-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CCF3B-B402-50CF-5FA6-47240169EAB9}"/>
              </a:ext>
            </a:extLst>
          </p:cNvPr>
          <p:cNvSpPr txBox="1"/>
          <p:nvPr/>
        </p:nvSpPr>
        <p:spPr>
          <a:xfrm>
            <a:off x="4259484" y="3806748"/>
            <a:ext cx="357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DDR4 4GB 2666MHz Vengeance LPX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D1734-043A-EBC2-615E-211E9B401D8A}"/>
              </a:ext>
            </a:extLst>
          </p:cNvPr>
          <p:cNvSpPr txBox="1"/>
          <p:nvPr/>
        </p:nvSpPr>
        <p:spPr>
          <a:xfrm>
            <a:off x="4259484" y="4268413"/>
            <a:ext cx="251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 </a:t>
            </a:r>
            <a:r>
              <a:rPr lang="en-US" dirty="0" err="1"/>
              <a:t>Duro</a:t>
            </a:r>
            <a:r>
              <a:rPr lang="en-US" dirty="0"/>
              <a:t> PC 250G Blue</a:t>
            </a:r>
          </a:p>
        </p:txBody>
      </p:sp>
    </p:spTree>
    <p:extLst>
      <p:ext uri="{BB962C8B-B14F-4D97-AF65-F5344CB8AC3E}">
        <p14:creationId xmlns:p14="http://schemas.microsoft.com/office/powerpoint/2010/main" val="30038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7F68D-663D-9850-CDE5-91A75A40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47750"/>
            <a:ext cx="10582275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30240-D7F0-F9A9-75DF-4D094AFE9315}"/>
              </a:ext>
            </a:extLst>
          </p:cNvPr>
          <p:cNvSpPr txBox="1"/>
          <p:nvPr/>
        </p:nvSpPr>
        <p:spPr>
          <a:xfrm>
            <a:off x="4259483" y="2974694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M/B AMD PRime A320M-K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1673F-BE83-CFA5-8A7F-4B1B32DD2A33}"/>
              </a:ext>
            </a:extLst>
          </p:cNvPr>
          <p:cNvSpPr txBox="1"/>
          <p:nvPr/>
        </p:nvSpPr>
        <p:spPr>
          <a:xfrm>
            <a:off x="4259483" y="351397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4GB DDR4 DIMM-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6677E-A386-86B3-E97C-D5499C6CCB9E}"/>
              </a:ext>
            </a:extLst>
          </p:cNvPr>
          <p:cNvSpPr txBox="1"/>
          <p:nvPr/>
        </p:nvSpPr>
        <p:spPr>
          <a:xfrm>
            <a:off x="4259483" y="4051139"/>
            <a:ext cx="25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250GB SSD MX500 Sata3 </a:t>
            </a:r>
          </a:p>
        </p:txBody>
      </p:sp>
    </p:spTree>
    <p:extLst>
      <p:ext uri="{BB962C8B-B14F-4D97-AF65-F5344CB8AC3E}">
        <p14:creationId xmlns:p14="http://schemas.microsoft.com/office/powerpoint/2010/main" val="3853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218E2-596D-E6A7-BF6E-FA7D8C89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8" y="637572"/>
            <a:ext cx="9915525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6C472-AAAF-88CC-5082-AF7B96E75ADE}"/>
              </a:ext>
            </a:extLst>
          </p:cNvPr>
          <p:cNvSpPr txBox="1"/>
          <p:nvPr/>
        </p:nvSpPr>
        <p:spPr>
          <a:xfrm>
            <a:off x="3715473" y="2233914"/>
            <a:ext cx="382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AMD Ryzen 3 PRO 4350G hasta 4.0GHz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E7C9B-E122-5D24-1796-B38600A26DE5}"/>
              </a:ext>
            </a:extLst>
          </p:cNvPr>
          <p:cNvSpPr txBox="1"/>
          <p:nvPr/>
        </p:nvSpPr>
        <p:spPr>
          <a:xfrm>
            <a:off x="3727048" y="2754775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AMD B450M-A Prime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74C01-D3E1-DFDD-E6F3-6A2DF12A7017}"/>
              </a:ext>
            </a:extLst>
          </p:cNvPr>
          <p:cNvSpPr txBox="1"/>
          <p:nvPr/>
        </p:nvSpPr>
        <p:spPr>
          <a:xfrm>
            <a:off x="3715473" y="3264061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8GB DDR4 DIMM 3200MHz Value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90CC-4565-E20A-462F-1B2D00BF4D94}"/>
              </a:ext>
            </a:extLst>
          </p:cNvPr>
          <p:cNvSpPr txBox="1"/>
          <p:nvPr/>
        </p:nvSpPr>
        <p:spPr>
          <a:xfrm>
            <a:off x="3715473" y="3733894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SSD 240GB Sata3 2.5" A400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2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17C26-EF4B-2CC9-66BA-97E89E1D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835366"/>
            <a:ext cx="10296525" cy="488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F19D5-0201-EC64-0808-3657801E8EB2}"/>
              </a:ext>
            </a:extLst>
          </p:cNvPr>
          <p:cNvSpPr txBox="1"/>
          <p:nvPr/>
        </p:nvSpPr>
        <p:spPr>
          <a:xfrm>
            <a:off x="3958542" y="2071868"/>
            <a:ext cx="45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Intel® Core™ i5-9400F 2.90GHZ hasta 4.10GHz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AAAB2-6F0C-7D19-B742-FEB1D0C55DE9}"/>
              </a:ext>
            </a:extLst>
          </p:cNvPr>
          <p:cNvSpPr txBox="1"/>
          <p:nvPr/>
        </p:nvSpPr>
        <p:spPr>
          <a:xfrm>
            <a:off x="3970116" y="2581154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Intel B360M-A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5C9C0-FA12-23FD-068F-F7D2CCF81B5F}"/>
              </a:ext>
            </a:extLst>
          </p:cNvPr>
          <p:cNvSpPr txBox="1"/>
          <p:nvPr/>
        </p:nvSpPr>
        <p:spPr>
          <a:xfrm>
            <a:off x="3958542" y="3090441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4GB DDR4 2666 MHz DIMM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6F918-98D3-9F4D-D528-554B48460490}"/>
              </a:ext>
            </a:extLst>
          </p:cNvPr>
          <p:cNvSpPr txBox="1"/>
          <p:nvPr/>
        </p:nvSpPr>
        <p:spPr>
          <a:xfrm>
            <a:off x="3970116" y="3588152"/>
            <a:ext cx="366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 Duro 1TB Sata3 7200 rpm P300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8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B7562-8D1C-2491-F722-979D5247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9" y="495180"/>
            <a:ext cx="10858500" cy="55435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93BCF8-98CA-0963-1B49-431D7E80670D}"/>
              </a:ext>
            </a:extLst>
          </p:cNvPr>
          <p:cNvSpPr/>
          <p:nvPr/>
        </p:nvSpPr>
        <p:spPr>
          <a:xfrm>
            <a:off x="4838218" y="-925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EA753-4C47-5D58-D12A-358EE4090D08}"/>
              </a:ext>
            </a:extLst>
          </p:cNvPr>
          <p:cNvSpPr txBox="1"/>
          <p:nvPr/>
        </p:nvSpPr>
        <p:spPr>
          <a:xfrm>
            <a:off x="3900668" y="2523281"/>
            <a:ext cx="33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AMD Ryzen 5 4650G hasta 4.2GHz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C11E1-0EA5-F7B0-C78A-3E7B583FFF16}"/>
              </a:ext>
            </a:extLst>
          </p:cNvPr>
          <p:cNvSpPr txBox="1"/>
          <p:nvPr/>
        </p:nvSpPr>
        <p:spPr>
          <a:xfrm>
            <a:off x="3865944" y="3429000"/>
            <a:ext cx="651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8GB 2666MHz DDR4 DIM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E599C-E48C-FDDD-7052-6874B5CEEEE7}"/>
              </a:ext>
            </a:extLst>
          </p:cNvPr>
          <p:cNvSpPr txBox="1"/>
          <p:nvPr/>
        </p:nvSpPr>
        <p:spPr>
          <a:xfrm>
            <a:off x="3900668" y="4074289"/>
            <a:ext cx="665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 </a:t>
            </a:r>
            <a:r>
              <a:rPr lang="en-US" dirty="0" err="1"/>
              <a:t>Duro</a:t>
            </a:r>
            <a:r>
              <a:rPr lang="en-US" dirty="0"/>
              <a:t> 1TB Sata3 7200rpm P300 + 128GB SSD </a:t>
            </a:r>
            <a:r>
              <a:rPr lang="en-US" dirty="0" err="1"/>
              <a:t>Sata</a:t>
            </a:r>
            <a:r>
              <a:rPr lang="en-US" dirty="0"/>
              <a:t> 2.5" 520MB/s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A1FE-B434-A6E1-E513-A02D2CE3A49D}"/>
              </a:ext>
            </a:extLst>
          </p:cNvPr>
          <p:cNvSpPr txBox="1"/>
          <p:nvPr/>
        </p:nvSpPr>
        <p:spPr>
          <a:xfrm>
            <a:off x="3900668" y="4583575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Radeon™ Graphics</a:t>
            </a:r>
          </a:p>
        </p:txBody>
      </p:sp>
    </p:spTree>
    <p:extLst>
      <p:ext uri="{BB962C8B-B14F-4D97-AF65-F5344CB8AC3E}">
        <p14:creationId xmlns:p14="http://schemas.microsoft.com/office/powerpoint/2010/main" val="411437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2D445-9F5E-4F5F-FA6B-16815A4C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" y="631966"/>
            <a:ext cx="10858500" cy="5362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FDA4A-5820-6E9F-CA74-E3AC9F453E7A}"/>
              </a:ext>
            </a:extLst>
          </p:cNvPr>
          <p:cNvSpPr txBox="1"/>
          <p:nvPr/>
        </p:nvSpPr>
        <p:spPr>
          <a:xfrm>
            <a:off x="3958542" y="2685327"/>
            <a:ext cx="377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AMD Ryzen 5 5600G Box hasta 4.4GHz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88139-17F2-E4A6-00AA-B8DD21419FB8}"/>
              </a:ext>
            </a:extLst>
          </p:cNvPr>
          <p:cNvSpPr txBox="1"/>
          <p:nvPr/>
        </p:nvSpPr>
        <p:spPr>
          <a:xfrm>
            <a:off x="3958542" y="371547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8GB 2666MHz DDR4 DIMM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5DC90-5FE9-C0B8-2763-4AF4AA57A11B}"/>
              </a:ext>
            </a:extLst>
          </p:cNvPr>
          <p:cNvSpPr txBox="1"/>
          <p:nvPr/>
        </p:nvSpPr>
        <p:spPr>
          <a:xfrm>
            <a:off x="3958542" y="3252486"/>
            <a:ext cx="31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AMD B450M PRO-M2 Max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7AA13-D61A-7822-7C56-2E1FF886CB53}"/>
              </a:ext>
            </a:extLst>
          </p:cNvPr>
          <p:cNvSpPr txBox="1"/>
          <p:nvPr/>
        </p:nvSpPr>
        <p:spPr>
          <a:xfrm>
            <a:off x="3958542" y="4190035"/>
            <a:ext cx="589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Disco Duro 1TB Sata3 7200 rpm P300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0562D-D266-A2C2-3EC1-F2BAB41BD80B}"/>
              </a:ext>
            </a:extLst>
          </p:cNvPr>
          <p:cNvSpPr txBox="1"/>
          <p:nvPr/>
        </p:nvSpPr>
        <p:spPr>
          <a:xfrm>
            <a:off x="3958542" y="4722471"/>
            <a:ext cx="416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Asus - NVIDIA GeForce GTX1650 4GB Dual </a:t>
            </a:r>
          </a:p>
        </p:txBody>
      </p:sp>
    </p:spTree>
    <p:extLst>
      <p:ext uri="{BB962C8B-B14F-4D97-AF65-F5344CB8AC3E}">
        <p14:creationId xmlns:p14="http://schemas.microsoft.com/office/powerpoint/2010/main" val="92368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6314-EF39-B530-7F67-8977BB9E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1" y="671391"/>
            <a:ext cx="10734675" cy="519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B13C5-0C0D-3E78-6C63-4913BC9A1FD7}"/>
              </a:ext>
            </a:extLst>
          </p:cNvPr>
          <p:cNvSpPr txBox="1"/>
          <p:nvPr/>
        </p:nvSpPr>
        <p:spPr>
          <a:xfrm>
            <a:off x="3993266" y="2743200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Intel H510M-E Prime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07F63-593F-8224-9E5D-91C7C46473D4}"/>
              </a:ext>
            </a:extLst>
          </p:cNvPr>
          <p:cNvSpPr txBox="1"/>
          <p:nvPr/>
        </p:nvSpPr>
        <p:spPr>
          <a:xfrm>
            <a:off x="3993266" y="3240911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 </a:t>
            </a:r>
            <a:r>
              <a:rPr lang="en-US" dirty="0"/>
              <a:t>6GB DDR4 2666MHz Value RAM DIMM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E5722-12DB-A5A2-FE09-5BF16B05BAC1}"/>
              </a:ext>
            </a:extLst>
          </p:cNvPr>
          <p:cNvSpPr txBox="1"/>
          <p:nvPr/>
        </p:nvSpPr>
        <p:spPr>
          <a:xfrm>
            <a:off x="3993266" y="3842795"/>
            <a:ext cx="28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480GB SSD Sata3 2.5 BX500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697E2-7D8B-E880-7AB1-293ABCF1DD69}"/>
              </a:ext>
            </a:extLst>
          </p:cNvPr>
          <p:cNvSpPr txBox="1"/>
          <p:nvPr/>
        </p:nvSpPr>
        <p:spPr>
          <a:xfrm>
            <a:off x="3993266" y="4502552"/>
            <a:ext cx="521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Gigabyte - NVIDIA GeForce RTX 2060 </a:t>
            </a:r>
            <a:r>
              <a:rPr lang="en-US" dirty="0" err="1"/>
              <a:t>Windforce</a:t>
            </a:r>
            <a:r>
              <a:rPr lang="en-US" dirty="0"/>
              <a:t> 12GB</a:t>
            </a:r>
          </a:p>
        </p:txBody>
      </p:sp>
    </p:spTree>
    <p:extLst>
      <p:ext uri="{BB962C8B-B14F-4D97-AF65-F5344CB8AC3E}">
        <p14:creationId xmlns:p14="http://schemas.microsoft.com/office/powerpoint/2010/main" val="384764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B167C-AD1A-0CC5-CDDB-751D53F3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2" y="646254"/>
            <a:ext cx="11596101" cy="5627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9155A-B35F-2D36-EC65-8240A6A8D0C8}"/>
              </a:ext>
            </a:extLst>
          </p:cNvPr>
          <p:cNvSpPr txBox="1"/>
          <p:nvPr/>
        </p:nvSpPr>
        <p:spPr>
          <a:xfrm>
            <a:off x="4074289" y="321776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AMD B550 TUF Gaming Plus </a:t>
            </a:r>
            <a:r>
              <a:rPr lang="en-US" dirty="0" err="1"/>
              <a:t>WiFi</a:t>
            </a:r>
            <a:r>
              <a:rPr lang="en-US" dirty="0"/>
              <a:t> II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7C945-B1AA-780C-B74B-62D6C3F3676C}"/>
              </a:ext>
            </a:extLst>
          </p:cNvPr>
          <p:cNvSpPr txBox="1"/>
          <p:nvPr/>
        </p:nvSpPr>
        <p:spPr>
          <a:xfrm>
            <a:off x="4074289" y="3773347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 </a:t>
            </a:r>
            <a:r>
              <a:rPr lang="en-US" dirty="0"/>
              <a:t>8GB DDR4 2400MHz Value RAM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18D90-BECE-2343-E0A9-DFE2A4BD66C7}"/>
              </a:ext>
            </a:extLst>
          </p:cNvPr>
          <p:cNvSpPr txBox="1"/>
          <p:nvPr/>
        </p:nvSpPr>
        <p:spPr>
          <a:xfrm>
            <a:off x="4074289" y="4282633"/>
            <a:ext cx="294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250GB SSD MX500 Sata3 2.5"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33750-DC5E-4281-EA97-2E7EA7896C12}"/>
              </a:ext>
            </a:extLst>
          </p:cNvPr>
          <p:cNvSpPr txBox="1"/>
          <p:nvPr/>
        </p:nvSpPr>
        <p:spPr>
          <a:xfrm>
            <a:off x="4074289" y="4745620"/>
            <a:ext cx="521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Gigabyte - NVIDIA GeForce RTX 2060 </a:t>
            </a:r>
            <a:r>
              <a:rPr lang="en-US" dirty="0" err="1"/>
              <a:t>Windforce</a:t>
            </a:r>
            <a:r>
              <a:rPr lang="en-US" dirty="0"/>
              <a:t> 12GB</a:t>
            </a:r>
          </a:p>
        </p:txBody>
      </p:sp>
    </p:spTree>
    <p:extLst>
      <p:ext uri="{BB962C8B-B14F-4D97-AF65-F5344CB8AC3E}">
        <p14:creationId xmlns:p14="http://schemas.microsoft.com/office/powerpoint/2010/main" val="19211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26D9-B099-9098-52C8-B88856E9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" y="517813"/>
            <a:ext cx="12308629" cy="60459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3FCDC-9936-8ECF-5F99-43A5C273D068}"/>
              </a:ext>
            </a:extLst>
          </p:cNvPr>
          <p:cNvSpPr txBox="1"/>
          <p:nvPr/>
        </p:nvSpPr>
        <p:spPr>
          <a:xfrm>
            <a:off x="4132162" y="3171463"/>
            <a:ext cx="374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AMD Ryzen 5 5600X Box hasta 4.6GHz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0FC74-0D08-481B-EC0A-D0229066A379}"/>
              </a:ext>
            </a:extLst>
          </p:cNvPr>
          <p:cNvSpPr txBox="1"/>
          <p:nvPr/>
        </p:nvSpPr>
        <p:spPr>
          <a:xfrm>
            <a:off x="4120587" y="3692324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M/B AMD B550 TUF Gaming Plus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5A635-B027-AFE6-D0D0-A4E697F12490}"/>
              </a:ext>
            </a:extLst>
          </p:cNvPr>
          <p:cNvSpPr txBox="1"/>
          <p:nvPr/>
        </p:nvSpPr>
        <p:spPr>
          <a:xfrm>
            <a:off x="4132162" y="420161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16GB DDR4 2666MHz Value Ram DIMM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0630-6EFE-764A-95A5-00362A1E027C}"/>
              </a:ext>
            </a:extLst>
          </p:cNvPr>
          <p:cNvSpPr txBox="1"/>
          <p:nvPr/>
        </p:nvSpPr>
        <p:spPr>
          <a:xfrm>
            <a:off x="4120587" y="4815068"/>
            <a:ext cx="268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500GB SSD Sata3 2.5"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2D5AC-82DD-852A-C0FE-4F01B177EF2B}"/>
              </a:ext>
            </a:extLst>
          </p:cNvPr>
          <p:cNvSpPr txBox="1"/>
          <p:nvPr/>
        </p:nvSpPr>
        <p:spPr>
          <a:xfrm>
            <a:off x="4132162" y="5370653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Asus - TUF- RTX3080 10GB v2 Gaming </a:t>
            </a:r>
          </a:p>
        </p:txBody>
      </p:sp>
    </p:spTree>
    <p:extLst>
      <p:ext uri="{BB962C8B-B14F-4D97-AF65-F5344CB8AC3E}">
        <p14:creationId xmlns:p14="http://schemas.microsoft.com/office/powerpoint/2010/main" val="171142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E45A5562BAE49A2083CCF6E31F242" ma:contentTypeVersion="7" ma:contentTypeDescription="Create a new document." ma:contentTypeScope="" ma:versionID="31b272c6870578dc1826b6f2fce28366">
  <xsd:schema xmlns:xsd="http://www.w3.org/2001/XMLSchema" xmlns:xs="http://www.w3.org/2001/XMLSchema" xmlns:p="http://schemas.microsoft.com/office/2006/metadata/properties" xmlns:ns3="98477f43-8d4b-4468-a062-91a67ccc8f4f" xmlns:ns4="3e621682-8d07-4708-86ee-93fd8e11be70" targetNamespace="http://schemas.microsoft.com/office/2006/metadata/properties" ma:root="true" ma:fieldsID="99748173f28e05a05de518db3ed2ac63" ns3:_="" ns4:_="">
    <xsd:import namespace="98477f43-8d4b-4468-a062-91a67ccc8f4f"/>
    <xsd:import namespace="3e621682-8d07-4708-86ee-93fd8e11be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77f43-8d4b-4468-a062-91a67ccc8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21682-8d07-4708-86ee-93fd8e11be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FE477-67BA-4C09-9DF7-0BE0C28DD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27710-C3E1-43B1-A892-D0D46D156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77f43-8d4b-4468-a062-91a67ccc8f4f"/>
    <ds:schemaRef ds:uri="3e621682-8d07-4708-86ee-93fd8e11b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662B18-0A7D-47D5-8B30-A386521B606C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8477f43-8d4b-4468-a062-91a67ccc8f4f"/>
    <ds:schemaRef ds:uri="http://purl.org/dc/terms/"/>
    <ds:schemaRef ds:uri="3e621682-8d07-4708-86ee-93fd8e11be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Pilichi</dc:creator>
  <cp:lastModifiedBy>Cesar Pilichi</cp:lastModifiedBy>
  <cp:revision>2</cp:revision>
  <dcterms:created xsi:type="dcterms:W3CDTF">2022-11-03T23:24:27Z</dcterms:created>
  <dcterms:modified xsi:type="dcterms:W3CDTF">2022-11-10T11:54:59Z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0x010100C0BE45A5562BAE49A2083CCF6E31F242</vt:lpwstr>
  </property>
</Properties>
</file>