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094823-960F-4A76-9AE4-B4D7B13F0EB5}">
  <a:tblStyle styleId="{D3094823-960F-4A76-9AE4-B4D7B13F0E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MB GIGABYTE S1151 GA-H110M-H DDR4 BOX M-ATX HDMI/V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DDR4 4GB MEMOX 2400MHZ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</a:rPr>
                        <a:t>HD 1 TB WD S-ATA III 7200 64MB CAVIAR BLUE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x PLACA MADRE MSI AM4 A320 PRO-VH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x MEMORIA RAM DDR4 8GB 2400MHZ HP VALUE V2 CL17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x DISCO SOLIDO SSD 256GB SATA III GIGABYTE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Celeron G5905 3.5GHz Socket 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PRIME H510M-E Socket 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Team DDR4 4GB 2400MHz Elite Plus Black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KingDian 120GB S280 500MB/s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Core i5 10400 4.3GHz Turbo 1200 Comet Lake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Gigabyte Z590M GAMING X s12005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Patriot Viper DDR4 8GB 3600MHz Steel RGB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Team 1TB T-Force Vulcan Z 550MB/s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5 5500 4.2GHz Turbo + Wraith Stealth Cooler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Adata DDR4 8GB 3200Mhz XPG Gammix D45 White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SSD Adata 960GB SU650 520MB/s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Asrock Radeon RX 6800 16GB GDDR6 Phantom Gaming D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 AMD Ryzen 5 5600X 4.6GHz Turbo AM4 + Wraith Stealth Cooler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ASUS PRIME X570-P AM4 PCIe Gen4 Dual M.2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Team DDR4 8GB 3600MHz T-Force Delta White CL18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Solido SSD M.2 Gigabyte 500GB 5000MB/s NVMe PCI-E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de Video XFX Radeon RX 6800 XT CORE 16GB GDDR6 Speedster MERC 319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Gigabyte Z590 Vision D Rev 1.0 S1200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Team DDR4 32GB (2x16Gb) 3200MHz Vulcan TUF Yellow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SSD M.2 ADATA 2TB XPG Spectrix S40G RGB 3500MB/s NVMe PCI-E X4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GALAX GeForce RTX 3080 Ti 12GB GDDR6X SG 1-Click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ASUS TUF X570-PLUS GAMING WiFi AM4 PCIe 4.0 Dual M.2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Adata DDR4 (2x8GB) 16GB 4800MHz XPG Spectrix D50 Xtreme RGB CL19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Solido SSD M.2 Team 2TB Cardea Zero Z440 5000MB/s PCIe Gen4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de Video MSI GeForce RTX 3090 24GB GDDR6X GAMING X TRIO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{D3094823-960F-4A76-9AE4-B4D7B13F0EB5}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Core i9 12900K 5.2GHz Turbo Socket 1700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Asrock X670E PG LIGHTNING AM5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Adata DDR4 (2x8GB) 16GB 5000MHz XPG Spectrix D50 Xtreme RGB CL19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M.2 Team 4TB Cardea Zero Z340 3400MB/s NVMe PCI-E x4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Zotac GeForce RTX 4090 24GB GDDR6X Trinity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habrá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día,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características como 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