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74946D-36E3-406F-863E-EC8063B5D18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6316F2-84CD-40D4-8900-EC23B4C04AD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003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46D-36E3-406F-863E-EC8063B5D18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6F2-84CD-40D4-8900-EC23B4C0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46D-36E3-406F-863E-EC8063B5D18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6F2-84CD-40D4-8900-EC23B4C0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46D-36E3-406F-863E-EC8063B5D18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6F2-84CD-40D4-8900-EC23B4C0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74946D-36E3-406F-863E-EC8063B5D18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316F2-84CD-40D4-8900-EC23B4C04A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843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46D-36E3-406F-863E-EC8063B5D18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6F2-84CD-40D4-8900-EC23B4C0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46D-36E3-406F-863E-EC8063B5D18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6F2-84CD-40D4-8900-EC23B4C0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46D-36E3-406F-863E-EC8063B5D18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6F2-84CD-40D4-8900-EC23B4C0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46D-36E3-406F-863E-EC8063B5D18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6F2-84CD-40D4-8900-EC23B4C0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8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74946D-36E3-406F-863E-EC8063B5D18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316F2-84CD-40D4-8900-EC23B4C04A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3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74946D-36E3-406F-863E-EC8063B5D18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316F2-84CD-40D4-8900-EC23B4C04A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952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174946D-36E3-406F-863E-EC8063B5D18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6316F2-84CD-40D4-8900-EC23B4C04A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372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82CDA6E5-2D53-4B95-926E-B9B5CCADB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882" y="2333666"/>
            <a:ext cx="9592236" cy="1391169"/>
          </a:xfrm>
        </p:spPr>
        <p:txBody>
          <a:bodyPr>
            <a:noAutofit/>
          </a:bodyPr>
          <a:lstStyle/>
          <a:p>
            <a:r>
              <a:rPr lang="hu-HU" sz="2800" b="1" dirty="0">
                <a:latin typeface="Arial" panose="020B0604020202020204" pitchFamily="34" charset="0"/>
                <a:cs typeface="Arial" panose="020B0604020202020204" pitchFamily="34" charset="0"/>
              </a:rPr>
              <a:t>Meghatározó nő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programoz</a:t>
            </a:r>
            <a:r>
              <a:rPr lang="hu-HU" sz="2800" b="1" dirty="0">
                <a:latin typeface="Arial" panose="020B0604020202020204" pitchFamily="34" charset="0"/>
                <a:cs typeface="Arial" panose="020B0604020202020204" pitchFamily="34" charset="0"/>
              </a:rPr>
              <a:t>ók, akik fontos szereppel</a:t>
            </a:r>
          </a:p>
          <a:p>
            <a:r>
              <a:rPr lang="hu-HU" sz="2800" b="1" dirty="0">
                <a:latin typeface="Arial" panose="020B0604020202020204" pitchFamily="34" charset="0"/>
                <a:cs typeface="Arial" panose="020B0604020202020204" pitchFamily="34" charset="0"/>
              </a:rPr>
              <a:t>rendelkeznek a szakma fejlő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u-H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ésében</a:t>
            </a:r>
            <a:endParaRPr lang="hu-H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4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76D35B-D0C0-4043-BC91-0B10FC51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Kay </a:t>
            </a:r>
            <a:r>
              <a:rPr lang="hu-HU" dirty="0" err="1"/>
              <a:t>McNulty</a:t>
            </a:r>
            <a:endParaRPr lang="hu-HU" dirty="0"/>
          </a:p>
          <a:p>
            <a:pPr>
              <a:buFontTx/>
              <a:buChar char="-"/>
            </a:pPr>
            <a:r>
              <a:rPr lang="hu-HU" dirty="0" err="1"/>
              <a:t>Marlyn</a:t>
            </a:r>
            <a:r>
              <a:rPr lang="hu-HU" dirty="0"/>
              <a:t> </a:t>
            </a:r>
            <a:r>
              <a:rPr lang="hu-HU" dirty="0" err="1"/>
              <a:t>Meltzer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Betty </a:t>
            </a:r>
            <a:r>
              <a:rPr lang="hu-HU" dirty="0" err="1"/>
              <a:t>Snyder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Betty </a:t>
            </a:r>
            <a:r>
              <a:rPr lang="hu-HU" dirty="0" err="1"/>
              <a:t>Jennings</a:t>
            </a:r>
            <a:endParaRPr lang="hu-HU" dirty="0"/>
          </a:p>
          <a:p>
            <a:pPr>
              <a:buFontTx/>
              <a:buChar char="-"/>
            </a:pPr>
            <a:r>
              <a:rPr lang="hu-HU" dirty="0" err="1"/>
              <a:t>Fran</a:t>
            </a:r>
            <a:r>
              <a:rPr lang="hu-HU" dirty="0"/>
              <a:t> </a:t>
            </a:r>
            <a:r>
              <a:rPr lang="hu-HU" dirty="0" err="1"/>
              <a:t>Bilas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Ruth </a:t>
            </a:r>
            <a:r>
              <a:rPr lang="hu-HU" dirty="0" err="1"/>
              <a:t>Lichterman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629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930A6A-FC4B-448A-96AF-2876EEF6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u="sng" dirty="0"/>
              <a:t>ENIAC</a:t>
            </a:r>
            <a:endParaRPr lang="en-US" sz="4800" b="1" u="sng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AAF2EE-B22F-48BB-8368-B669440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Electronic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Integrator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And Computer</a:t>
            </a:r>
          </a:p>
          <a:p>
            <a:pPr>
              <a:buFontTx/>
              <a:buChar char="-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kor legnagyobb, legfejlettebb számítógépe </a:t>
            </a:r>
          </a:p>
          <a:p>
            <a:pPr>
              <a:buFontTx/>
              <a:buChar char="-"/>
            </a:pP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Több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háromezer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kapcsoló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nyolcvan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tonnányi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hardver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5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82E82D-0AD1-4826-9743-AB83560D9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06706"/>
            <a:ext cx="9601200" cy="35814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Az ENIAC programozói és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adatbevivő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voltak</a:t>
            </a: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hölgyek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munkája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függvények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összeállításából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programozásából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állt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rengeteg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feladatot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elláttak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óriásgép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körül</a:t>
            </a:r>
            <a:endParaRPr lang="hu-HU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Gyakorlatilag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ők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készítették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világ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első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számítógépes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szoftvereit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7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324507-B949-4DCD-A6EA-C9A23DC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389" y="2686049"/>
            <a:ext cx="9601200" cy="1485900"/>
          </a:xfrm>
        </p:spPr>
        <p:txBody>
          <a:bodyPr/>
          <a:lstStyle/>
          <a:p>
            <a:r>
              <a:rPr lang="hu-HU" i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Frances</a:t>
            </a:r>
            <a:r>
              <a:rPr lang="hu-HU" i="1" u="sng" dirty="0">
                <a:latin typeface="Cambria" panose="02040503050406030204" pitchFamily="18" charset="0"/>
                <a:ea typeface="Cambria" panose="02040503050406030204" pitchFamily="18" charset="0"/>
              </a:rPr>
              <a:t> Allen</a:t>
            </a:r>
            <a:endParaRPr lang="en-US" i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Efemérides 04 de Agosto – Frances Elizabeth Allen – APJGas">
            <a:extLst>
              <a:ext uri="{FF2B5EF4-FFF2-40B4-BE49-F238E27FC236}">
                <a16:creationId xmlns:a16="http://schemas.microsoft.com/office/drawing/2014/main" id="{1662308D-6042-4CF4-8DC1-033A2902A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1"/>
          <a:stretch/>
        </p:blipFill>
        <p:spPr bwMode="auto">
          <a:xfrm>
            <a:off x="6096000" y="1452561"/>
            <a:ext cx="5626194" cy="3952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95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1994CA-A29F-4289-9697-868F6736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80714"/>
            <a:ext cx="9601200" cy="1696571"/>
          </a:xfrm>
        </p:spPr>
        <p:txBody>
          <a:bodyPr/>
          <a:lstStyle/>
          <a:p>
            <a:pPr>
              <a:buFontTx/>
              <a:buChar char="-"/>
            </a:pPr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engeteg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újítást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vezetve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kódoptimalizációban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Kódfejtőként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szakértőként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bedolgozott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NSA-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nak</a:t>
            </a:r>
            <a:endParaRPr lang="hu-H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első nő aki megkapta a Turing díjat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7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0E3E88-7B99-43E9-8056-7FDA27E8E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72870"/>
            <a:ext cx="9601200" cy="1712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Cambria" panose="02040503050406030204" pitchFamily="18" charset="0"/>
                <a:ea typeface="Cambria" panose="02040503050406030204" pitchFamily="18" charset="0"/>
              </a:rPr>
              <a:t>Bár az informatika egy férfiak által dominált szakmának számít, a </a:t>
            </a:r>
            <a:r>
              <a:rPr lang="hu-H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tö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rt</a:t>
            </a:r>
            <a:r>
              <a:rPr lang="hu-HU" sz="2400" dirty="0">
                <a:latin typeface="Cambria" panose="02040503050406030204" pitchFamily="18" charset="0"/>
                <a:ea typeface="Cambria" panose="02040503050406030204" pitchFamily="18" charset="0"/>
              </a:rPr>
              <a:t>énelem során volt rengeteg meghatározó nő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hu-HU" sz="2400" dirty="0">
                <a:latin typeface="Cambria" panose="02040503050406030204" pitchFamily="18" charset="0"/>
                <a:ea typeface="Cambria" panose="02040503050406030204" pitchFamily="18" charset="0"/>
              </a:rPr>
              <a:t> szaktekintély, akik oroszlánrészt vállaltak a szakma fejlődésében, és rengeteget </a:t>
            </a:r>
            <a:r>
              <a:rPr lang="hu-H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köszönhetü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nk</a:t>
            </a:r>
            <a:r>
              <a:rPr lang="hu-HU" sz="2400" dirty="0">
                <a:latin typeface="Cambria" panose="02040503050406030204" pitchFamily="18" charset="0"/>
                <a:ea typeface="Cambria" panose="02040503050406030204" pitchFamily="18" charset="0"/>
              </a:rPr>
              <a:t> nekik abban, hogy az informatika ott tarthat ma, ahol tart.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4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815B82-6465-4909-96BE-639B5648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71" y="2686050"/>
            <a:ext cx="9601200" cy="1485900"/>
          </a:xfrm>
        </p:spPr>
        <p:txBody>
          <a:bodyPr>
            <a:normAutofit/>
          </a:bodyPr>
          <a:lstStyle/>
          <a:p>
            <a:r>
              <a:rPr lang="hu-HU" sz="6000" i="1" u="sng" dirty="0">
                <a:latin typeface="Cambria" panose="02040503050406030204" pitchFamily="18" charset="0"/>
                <a:ea typeface="Cambria" panose="02040503050406030204" pitchFamily="18" charset="0"/>
              </a:rPr>
              <a:t>Roberta Williams</a:t>
            </a:r>
            <a:endParaRPr lang="en-US" sz="6000" i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77E0021-87ED-4119-9020-FED33E631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274" y="1638300"/>
            <a:ext cx="3319802" cy="3581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2746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E91A23-015B-47C0-A386-2350200F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A világ legelső női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átékfejlesztője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dizájnere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hu-HU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King’s</a:t>
            </a:r>
            <a:r>
              <a:rPr lang="hu-HU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hu-HU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c. játék által vált ismertté</a:t>
            </a:r>
          </a:p>
          <a:p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Férje által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keresztü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került a szakmába, a férj szövegalapú játékokat készített, Roberta ötlete alapján pedig kibővültek grafikus elemekkel is.</a:t>
            </a:r>
          </a:p>
        </p:txBody>
      </p:sp>
    </p:spTree>
    <p:extLst>
      <p:ext uri="{BB962C8B-B14F-4D97-AF65-F5344CB8AC3E}">
        <p14:creationId xmlns:p14="http://schemas.microsoft.com/office/powerpoint/2010/main" val="81861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95D309-936B-49EE-9575-E549A6A0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3" y="2559423"/>
            <a:ext cx="5145741" cy="945776"/>
          </a:xfrm>
        </p:spPr>
        <p:txBody>
          <a:bodyPr/>
          <a:lstStyle/>
          <a:p>
            <a:r>
              <a:rPr lang="hu-HU" i="1" u="sng" dirty="0">
                <a:latin typeface="Cambria" panose="02040503050406030204" pitchFamily="18" charset="0"/>
                <a:ea typeface="Cambria" panose="02040503050406030204" pitchFamily="18" charset="0"/>
              </a:rPr>
              <a:t>Mary Kenneth Keller</a:t>
            </a:r>
            <a:endParaRPr lang="en-US" i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77CEE05-B630-4839-AF80-2377DE207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07" y="1418664"/>
            <a:ext cx="2904564" cy="32272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1068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0C2936EC-7130-4F04-8C10-CD862CBCA6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 katolikus egyházban nővérként élt</a:t>
            </a:r>
          </a:p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Az első nő, aki megszerezte a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Ph.D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-t az informatikában.</a:t>
            </a:r>
          </a:p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Fontos szerep a BASIC nyelv megalkotásában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6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A743826-E6B8-4325-AD86-C983EE2C4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48" y="2132479"/>
            <a:ext cx="4227784" cy="25930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2724615-B1FE-4098-A0B6-0D3C626C70B1}"/>
              </a:ext>
            </a:extLst>
          </p:cNvPr>
          <p:cNvSpPr txBox="1"/>
          <p:nvPr/>
        </p:nvSpPr>
        <p:spPr>
          <a:xfrm>
            <a:off x="1237129" y="2305614"/>
            <a:ext cx="48588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Később a Clarke-College számítógép-tudományok részlegének alapítója és igazgatójaként lett ismert</a:t>
            </a:r>
          </a:p>
          <a:p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Az igazgatás mellett oktatói feladatokat is vállalt,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tö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bb mint 20 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évig volt vezető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őadó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8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65C96C-1E0C-48C9-9B38-B95B9CF5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2686050"/>
            <a:ext cx="9601200" cy="1485900"/>
          </a:xfrm>
        </p:spPr>
        <p:txBody>
          <a:bodyPr/>
          <a:lstStyle/>
          <a:p>
            <a:r>
              <a:rPr lang="hu-HU" i="1" u="sng" dirty="0">
                <a:latin typeface="Cambria" panose="02040503050406030204" pitchFamily="18" charset="0"/>
                <a:ea typeface="Cambria" panose="02040503050406030204" pitchFamily="18" charset="0"/>
              </a:rPr>
              <a:t>Jean E. </a:t>
            </a:r>
            <a:r>
              <a:rPr lang="hu-HU" i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Sammet</a:t>
            </a:r>
            <a:endParaRPr lang="en-US" i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7E734A7-29FC-4F1E-A02F-CFAAD7C1C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4" y="1659803"/>
            <a:ext cx="3538394" cy="35383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4845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E809EB-49C9-4E2B-8C7D-A301C28EF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pPr>
              <a:buFontTx/>
              <a:buChar char="-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világon a harmadik nő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professzor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számítógép-doktorátust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szerzett</a:t>
            </a:r>
            <a:endParaRPr lang="hu-HU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Fontos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szerep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FORMAC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kidologz</a:t>
            </a:r>
            <a:r>
              <a:rPr lang="hu-H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ásában</a:t>
            </a:r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(kezdetleges </a:t>
            </a:r>
            <a:r>
              <a:rPr lang="hu-H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Fortran</a:t>
            </a:r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kiegészítő)</a:t>
            </a:r>
          </a:p>
          <a:p>
            <a:pPr marL="0" indent="0">
              <a:buNone/>
            </a:pPr>
            <a:endParaRPr lang="hu-H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eleinte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főleg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matematikai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függvényekért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felelt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projektben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később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teljesen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átvette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fejlesztést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2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248321-A2CC-410C-B78B-9A52D6BC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2686050"/>
            <a:ext cx="9601200" cy="1485900"/>
          </a:xfrm>
        </p:spPr>
        <p:txBody>
          <a:bodyPr/>
          <a:lstStyle/>
          <a:p>
            <a:r>
              <a:rPr lang="hu-HU" i="1" u="sng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ENIAC </a:t>
            </a:r>
            <a:r>
              <a:rPr lang="hu-HU" i="1" u="sng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girls</a:t>
            </a:r>
            <a:endParaRPr lang="en-US" i="1" u="sng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4DBB16-044C-4B41-BF75-339F80C0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82" y="1019175"/>
            <a:ext cx="6096000" cy="48196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7852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147</TotalTime>
  <Words>288</Words>
  <Application>Microsoft Office PowerPoint</Application>
  <PresentationFormat>Szélesvásznú</PresentationFormat>
  <Paragraphs>43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Cambria</vt:lpstr>
      <vt:lpstr>Franklin Gothic Book</vt:lpstr>
      <vt:lpstr>Körülvágás</vt:lpstr>
      <vt:lpstr>PowerPoint-bemutató</vt:lpstr>
      <vt:lpstr>Roberta Williams</vt:lpstr>
      <vt:lpstr>PowerPoint-bemutató</vt:lpstr>
      <vt:lpstr>Mary Kenneth Keller</vt:lpstr>
      <vt:lpstr>PowerPoint-bemutató</vt:lpstr>
      <vt:lpstr>PowerPoint-bemutató</vt:lpstr>
      <vt:lpstr>Jean E. Sammet</vt:lpstr>
      <vt:lpstr>PowerPoint-bemutató</vt:lpstr>
      <vt:lpstr>ENIAC girls</vt:lpstr>
      <vt:lpstr>PowerPoint-bemutató</vt:lpstr>
      <vt:lpstr>ENIAC</vt:lpstr>
      <vt:lpstr>PowerPoint-bemutató</vt:lpstr>
      <vt:lpstr>Frances Allen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Patrik</dc:creator>
  <cp:lastModifiedBy>Patrik</cp:lastModifiedBy>
  <cp:revision>11</cp:revision>
  <dcterms:created xsi:type="dcterms:W3CDTF">2025-03-10T19:34:24Z</dcterms:created>
  <dcterms:modified xsi:type="dcterms:W3CDTF">2025-03-11T20:05:52Z</dcterms:modified>
</cp:coreProperties>
</file>