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0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11" r:id="rId10"/>
    <p:sldId id="305" r:id="rId11"/>
    <p:sldId id="306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9900"/>
    <a:srgbClr val="4FF927"/>
    <a:srgbClr val="FF8521"/>
    <a:srgbClr val="FF7C80"/>
    <a:srgbClr val="0066CC"/>
    <a:srgbClr val="FF3300"/>
    <a:srgbClr val="31859C"/>
    <a:srgbClr val="4F81BD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6" autoAdjust="0"/>
    <p:restoredTop sz="88277" autoAdjust="0"/>
  </p:normalViewPr>
  <p:slideViewPr>
    <p:cSldViewPr>
      <p:cViewPr>
        <p:scale>
          <a:sx n="66" d="100"/>
          <a:sy n="66" d="100"/>
        </p:scale>
        <p:origin x="-16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48E29-DDEE-44C7-A472-54227DE9FE76}" type="datetimeFigureOut">
              <a:rPr lang="es-CL" smtClean="0"/>
              <a:t>03-09-2013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70A7C-72AA-482C-9770-72F2ED118F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3591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03-09-2013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Arquitectura de Computadores</a:t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3: Diagramas de Tiempo y Estado, </a:t>
            </a:r>
            <a:r>
              <a:rPr lang="es-CL" dirty="0" err="1" smtClean="0"/>
              <a:t>Flip-Flops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Primavera 2013</a:t>
            </a:r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Flip Flop Data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Circuito</a:t>
            </a:r>
            <a:r>
              <a:rPr lang="en-US" dirty="0" smtClean="0"/>
              <a:t> </a:t>
            </a:r>
            <a:r>
              <a:rPr lang="en-US" dirty="0" err="1" smtClean="0"/>
              <a:t>secuencial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un valor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endParaRPr lang="es-CL" dirty="0"/>
          </a:p>
        </p:txBody>
      </p:sp>
      <p:pic>
        <p:nvPicPr>
          <p:cNvPr id="3074" name="Picture 2" descr="D:\users\Pablo\DCC\Docencia\Arquitectura de Computadores\Clases\Clase 3\diagrama estados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386460"/>
            <a:ext cx="8648700" cy="13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Arquitectura de Computadores\Clases\Clase 3\flip flop da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9" y="3298751"/>
            <a:ext cx="2760662" cy="165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users\Pablo\DCC\Docencia\Arquitectura de Computadores\Clases\Clase 3\diagrama de tiempo 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2916312"/>
            <a:ext cx="5799137" cy="22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Almacenamiento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varios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bits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Varios</a:t>
            </a:r>
            <a:r>
              <a:rPr lang="en-US" dirty="0" smtClean="0"/>
              <a:t> flip-flop data en </a:t>
            </a:r>
            <a:r>
              <a:rPr lang="en-US" dirty="0" err="1" smtClean="0"/>
              <a:t>paralelo</a:t>
            </a:r>
            <a:endParaRPr lang="en-US" dirty="0" smtClean="0"/>
          </a:p>
          <a:p>
            <a:r>
              <a:rPr lang="en-US" dirty="0" err="1" smtClean="0"/>
              <a:t>Microprocesadores</a:t>
            </a:r>
            <a:r>
              <a:rPr lang="en-US" dirty="0" smtClean="0"/>
              <a:t> </a:t>
            </a:r>
            <a:r>
              <a:rPr lang="en-US" dirty="0" err="1" smtClean="0"/>
              <a:t>implementan</a:t>
            </a:r>
            <a:r>
              <a:rPr lang="en-US" dirty="0" smtClean="0"/>
              <a:t> los </a:t>
            </a:r>
            <a:r>
              <a:rPr lang="en-US" dirty="0" err="1" smtClean="0"/>
              <a:t>registros</a:t>
            </a:r>
            <a:endParaRPr lang="en-US" dirty="0" smtClean="0"/>
          </a:p>
        </p:txBody>
      </p:sp>
      <p:pic>
        <p:nvPicPr>
          <p:cNvPr id="4098" name="Picture 2" descr="D:\users\Pablo\DCC\Docencia\Arquitectura de Computadores\Clases\Clase 3\regis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293476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users\Pablo\DCC\Docencia\Arquitectura de Computadores\Clases\Clase 3\registro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32639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90797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Sistemas Secuenciales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endParaRPr lang="es-CL" dirty="0" smtClean="0"/>
              </a:p>
              <a:p>
                <a:endParaRPr lang="es-CL" dirty="0" smtClean="0"/>
              </a:p>
              <a:p>
                <a:endParaRPr lang="es-CL" dirty="0" smtClean="0"/>
              </a:p>
              <a:p>
                <a:r>
                  <a:rPr lang="es-CL" dirty="0" smtClean="0"/>
                  <a:t>Tienen Memoria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=0,..,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s-CL" dirty="0" smtClean="0"/>
              </a:p>
              <a:p>
                <a:pPr>
                  <a:spcAft>
                    <a:spcPts val="1200"/>
                  </a:spcAft>
                </a:pPr>
                <a:r>
                  <a:rPr lang="es-CL" dirty="0" smtClean="0"/>
                  <a:t>Se puede asumir que tienen un estado interno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1630" r="-103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78520" y="1371600"/>
            <a:ext cx="4955679" cy="1905000"/>
            <a:chOff x="1447800" y="2753380"/>
            <a:chExt cx="6563332" cy="2809220"/>
          </a:xfrm>
        </p:grpSpPr>
        <p:sp>
          <p:nvSpPr>
            <p:cNvPr id="5" name="Rectangle 4"/>
            <p:cNvSpPr/>
            <p:nvPr/>
          </p:nvSpPr>
          <p:spPr>
            <a:xfrm>
              <a:off x="2438400" y="3352800"/>
              <a:ext cx="4495800" cy="2209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800" dirty="0" smtClean="0">
                  <a:solidFill>
                    <a:schemeClr val="tx1"/>
                  </a:solidFill>
                </a:rPr>
                <a:t>Sistema Secuencial</a:t>
              </a:r>
              <a:endParaRPr lang="es-CL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752600" y="36576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752600" y="39624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52600" y="42672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752600" y="45720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752600" y="48768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752600" y="51816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934200" y="41148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934200" y="44196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934200" y="472440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7800" y="3484386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s-CL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3789186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s-CL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50914" y="4082318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s-CL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50914" y="4387118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s-C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50914" y="4996718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s-CL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0914" y="4691917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s-CL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00" y="3929485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s-C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0" y="4539085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s-C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4234284"/>
              <a:ext cx="391132" cy="45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s-C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676399" y="2753380"/>
                  <a:ext cx="732565" cy="598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2753380"/>
                  <a:ext cx="644792" cy="5394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086600" y="2753380"/>
                  <a:ext cx="737106" cy="598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𝐲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2753380"/>
                  <a:ext cx="649601" cy="5394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1072116" y="41695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3046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Diagrama de Tiempo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Muestra los valores de señales en el tiempo</a:t>
            </a:r>
          </a:p>
          <a:p>
            <a:r>
              <a:rPr lang="es-CL" dirty="0" smtClean="0"/>
              <a:t>Pueden explicitar causalidades</a:t>
            </a:r>
          </a:p>
          <a:p>
            <a:r>
              <a:rPr lang="en-US" dirty="0" err="1" smtClean="0"/>
              <a:t>Retardo</a:t>
            </a:r>
            <a:r>
              <a:rPr lang="en-US" dirty="0" smtClean="0"/>
              <a:t> </a:t>
            </a:r>
            <a:r>
              <a:rPr lang="en-US" dirty="0" err="1" smtClean="0"/>
              <a:t>compuertas</a:t>
            </a:r>
            <a:r>
              <a:rPr lang="en-US" dirty="0" smtClean="0"/>
              <a:t>: 10ps = 10</a:t>
            </a:r>
            <a:r>
              <a:rPr lang="en-US" baseline="30000" dirty="0" smtClean="0"/>
              <a:t>-11</a:t>
            </a:r>
            <a:r>
              <a:rPr lang="en-US" dirty="0" smtClean="0"/>
              <a:t>s</a:t>
            </a:r>
            <a:endParaRPr lang="es-CL" dirty="0"/>
          </a:p>
        </p:txBody>
      </p:sp>
      <p:pic>
        <p:nvPicPr>
          <p:cNvPr id="4101" name="Picture 5" descr="D:\users\Pablo\DCC\Docencia\Arquitectura de Computadores\Clases\Clase 3\diagrama de tiempo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14800"/>
            <a:ext cx="3810000" cy="25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76200" y="4108003"/>
            <a:ext cx="4709070" cy="2673797"/>
            <a:chOff x="152400" y="4108003"/>
            <a:chExt cx="4709070" cy="2673797"/>
          </a:xfrm>
        </p:grpSpPr>
        <p:pic>
          <p:nvPicPr>
            <p:cNvPr id="4098" name="Picture 2" descr="D:\users\Pablo\DCC\Docencia\Arquitectura de Computadores\Clases\Clase 3\Circuito 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108003"/>
              <a:ext cx="3946525" cy="267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2400" y="4297625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297625"/>
                  <a:ext cx="57894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52400" y="5791200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5791200"/>
                  <a:ext cx="5789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124200" y="5551714"/>
                  <a:ext cx="17372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⨁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551714"/>
                  <a:ext cx="173727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124200" y="4338935"/>
                  <a:ext cx="14599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𝒄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338935"/>
                  <a:ext cx="145995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34972" y="4225053"/>
                <a:ext cx="578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72" y="4225053"/>
                <a:ext cx="57894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34972" y="4847214"/>
                <a:ext cx="578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72" y="4847214"/>
                <a:ext cx="57894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95208" y="5469375"/>
                <a:ext cx="418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s-CL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208" y="5469375"/>
                <a:ext cx="41870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95208" y="6091535"/>
                <a:ext cx="418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s-CL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208" y="6091535"/>
                <a:ext cx="418704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6324600" y="4054323"/>
            <a:ext cx="609600" cy="2198542"/>
          </a:xfrm>
          <a:prstGeom prst="rect">
            <a:avLst/>
          </a:prstGeom>
          <a:noFill/>
          <a:ln w="57150">
            <a:solidFill>
              <a:srgbClr val="993300">
                <a:alpha val="4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39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Reloj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s-CL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)</a:t>
                </a:r>
                <a:endParaRPr lang="es-CL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132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s-CL" dirty="0" smtClean="0"/>
              <a:t>Genera una señal que cambia periódicamente entre 0 y 1</a:t>
            </a:r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</p:txBody>
      </p:sp>
      <p:pic>
        <p:nvPicPr>
          <p:cNvPr id="5122" name="Picture 2" descr="D:\users\Pablo\DCC\Docencia\Arquitectura de Computadores\Clases\Clase 3\diagrama reloj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8" y="3378200"/>
            <a:ext cx="8140701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Circuito Secuencial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Número finito de Estados</a:t>
            </a:r>
          </a:p>
          <a:p>
            <a:r>
              <a:rPr lang="es-CL" dirty="0" smtClean="0"/>
              <a:t>Entrada Reloj</a:t>
            </a:r>
          </a:p>
          <a:p>
            <a:pPr lvl="1"/>
            <a:r>
              <a:rPr lang="es-CL" dirty="0" smtClean="0"/>
              <a:t>En pulsos de bajada se calculan las salidas</a:t>
            </a:r>
          </a:p>
          <a:p>
            <a:pPr lvl="1"/>
            <a:r>
              <a:rPr lang="es-CL" dirty="0" smtClean="0"/>
              <a:t>En el resto se mantienen constantes</a:t>
            </a:r>
          </a:p>
          <a:p>
            <a:r>
              <a:rPr lang="es-CL" dirty="0" smtClean="0"/>
              <a:t>Las salidas se calculan en función de las entradas y del estado interno</a:t>
            </a:r>
          </a:p>
        </p:txBody>
      </p:sp>
    </p:spTree>
    <p:extLst>
      <p:ext uri="{BB962C8B-B14F-4D97-AF65-F5344CB8AC3E}">
        <p14:creationId xmlns:p14="http://schemas.microsoft.com/office/powerpoint/2010/main" val="19549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Diagrama de Estados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Especifica </a:t>
            </a:r>
            <a:r>
              <a:rPr lang="es-CL" dirty="0" smtClean="0">
                <a:solidFill>
                  <a:srgbClr val="FF8521"/>
                </a:solidFill>
              </a:rPr>
              <a:t>formalmente</a:t>
            </a:r>
            <a:r>
              <a:rPr lang="es-CL" dirty="0" smtClean="0"/>
              <a:t> el comportamiento de un circuito secuencial</a:t>
            </a:r>
            <a:endParaRPr lang="es-CL" dirty="0"/>
          </a:p>
        </p:txBody>
      </p:sp>
      <p:pic>
        <p:nvPicPr>
          <p:cNvPr id="6146" name="Diagrama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856" y="3003809"/>
            <a:ext cx="5909183" cy="327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A"/>
          <p:cNvSpPr/>
          <p:nvPr/>
        </p:nvSpPr>
        <p:spPr>
          <a:xfrm>
            <a:off x="976086" y="3237841"/>
            <a:ext cx="1066800" cy="1039091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C"/>
          <p:cNvSpPr/>
          <p:nvPr/>
        </p:nvSpPr>
        <p:spPr>
          <a:xfrm>
            <a:off x="5791200" y="3237841"/>
            <a:ext cx="1066800" cy="1039091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B"/>
          <p:cNvSpPr/>
          <p:nvPr/>
        </p:nvSpPr>
        <p:spPr>
          <a:xfrm>
            <a:off x="3381828" y="5116413"/>
            <a:ext cx="1066800" cy="1039091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exto Estados"/>
          <p:cNvSpPr txBox="1"/>
          <p:nvPr/>
        </p:nvSpPr>
        <p:spPr>
          <a:xfrm>
            <a:off x="7096621" y="283491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9900"/>
                </a:solidFill>
              </a:rPr>
              <a:t>Estados</a:t>
            </a:r>
            <a:endParaRPr lang="es-CL" sz="3200" dirty="0">
              <a:solidFill>
                <a:srgbClr val="009900"/>
              </a:solidFill>
            </a:endParaRPr>
          </a:p>
        </p:txBody>
      </p:sp>
      <p:sp>
        <p:nvSpPr>
          <p:cNvPr id="10" name="Polígono Tr2"/>
          <p:cNvSpPr/>
          <p:nvPr/>
        </p:nvSpPr>
        <p:spPr>
          <a:xfrm>
            <a:off x="1988458" y="2895068"/>
            <a:ext cx="3911599" cy="797979"/>
          </a:xfrm>
          <a:custGeom>
            <a:avLst/>
            <a:gdLst>
              <a:gd name="connsiteX0" fmla="*/ 0 w 4114800"/>
              <a:gd name="connsiteY0" fmla="*/ 0 h 1364038"/>
              <a:gd name="connsiteX1" fmla="*/ 4114800 w 4114800"/>
              <a:gd name="connsiteY1" fmla="*/ 0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14800"/>
              <a:gd name="connsiteY0" fmla="*/ 0 h 1364038"/>
              <a:gd name="connsiteX1" fmla="*/ 3722915 w 4114800"/>
              <a:gd name="connsiteY1" fmla="*/ 72571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0 w 4143828"/>
              <a:gd name="connsiteY3" fmla="*/ 1364038 h 1364038"/>
              <a:gd name="connsiteX4" fmla="*/ 0 w 4143828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032000 w 4143828"/>
              <a:gd name="connsiteY3" fmla="*/ 936703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162629 w 4143828"/>
              <a:gd name="connsiteY3" fmla="*/ 559331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00285"/>
              <a:gd name="connsiteY0" fmla="*/ 0 h 1364038"/>
              <a:gd name="connsiteX1" fmla="*/ 3722915 w 4100285"/>
              <a:gd name="connsiteY1" fmla="*/ 72571 h 1364038"/>
              <a:gd name="connsiteX2" fmla="*/ 4100285 w 4100285"/>
              <a:gd name="connsiteY2" fmla="*/ 667352 h 1364038"/>
              <a:gd name="connsiteX3" fmla="*/ 2162629 w 4100285"/>
              <a:gd name="connsiteY3" fmla="*/ 559331 h 1364038"/>
              <a:gd name="connsiteX4" fmla="*/ 0 w 4100285"/>
              <a:gd name="connsiteY4" fmla="*/ 1364038 h 1364038"/>
              <a:gd name="connsiteX5" fmla="*/ 0 w 4100285"/>
              <a:gd name="connsiteY5" fmla="*/ 0 h 1364038"/>
              <a:gd name="connsiteX0" fmla="*/ 0 w 4100285"/>
              <a:gd name="connsiteY0" fmla="*/ 0 h 667352"/>
              <a:gd name="connsiteX1" fmla="*/ 3722915 w 4100285"/>
              <a:gd name="connsiteY1" fmla="*/ 72571 h 667352"/>
              <a:gd name="connsiteX2" fmla="*/ 4100285 w 4100285"/>
              <a:gd name="connsiteY2" fmla="*/ 667352 h 667352"/>
              <a:gd name="connsiteX3" fmla="*/ 2162629 w 4100285"/>
              <a:gd name="connsiteY3" fmla="*/ 559331 h 667352"/>
              <a:gd name="connsiteX4" fmla="*/ 29029 w 4100285"/>
              <a:gd name="connsiteY4" fmla="*/ 580266 h 667352"/>
              <a:gd name="connsiteX5" fmla="*/ 0 w 4100285"/>
              <a:gd name="connsiteY5" fmla="*/ 0 h 667352"/>
              <a:gd name="connsiteX0" fmla="*/ 1828799 w 4071256"/>
              <a:gd name="connsiteY0" fmla="*/ 0 h 885066"/>
              <a:gd name="connsiteX1" fmla="*/ 3693886 w 4071256"/>
              <a:gd name="connsiteY1" fmla="*/ 290285 h 885066"/>
              <a:gd name="connsiteX2" fmla="*/ 4071256 w 4071256"/>
              <a:gd name="connsiteY2" fmla="*/ 885066 h 885066"/>
              <a:gd name="connsiteX3" fmla="*/ 2133600 w 4071256"/>
              <a:gd name="connsiteY3" fmla="*/ 777045 h 885066"/>
              <a:gd name="connsiteX4" fmla="*/ 0 w 4071256"/>
              <a:gd name="connsiteY4" fmla="*/ 797980 h 885066"/>
              <a:gd name="connsiteX5" fmla="*/ 1828799 w 4071256"/>
              <a:gd name="connsiteY5" fmla="*/ 0 h 885066"/>
              <a:gd name="connsiteX0" fmla="*/ 1828799 w 4071256"/>
              <a:gd name="connsiteY0" fmla="*/ 29029 h 914095"/>
              <a:gd name="connsiteX1" fmla="*/ 2329543 w 4071256"/>
              <a:gd name="connsiteY1" fmla="*/ 0 h 914095"/>
              <a:gd name="connsiteX2" fmla="*/ 4071256 w 4071256"/>
              <a:gd name="connsiteY2" fmla="*/ 914095 h 914095"/>
              <a:gd name="connsiteX3" fmla="*/ 2133600 w 4071256"/>
              <a:gd name="connsiteY3" fmla="*/ 806074 h 914095"/>
              <a:gd name="connsiteX4" fmla="*/ 0 w 4071256"/>
              <a:gd name="connsiteY4" fmla="*/ 827009 h 914095"/>
              <a:gd name="connsiteX5" fmla="*/ 1828799 w 4071256"/>
              <a:gd name="connsiteY5" fmla="*/ 29029 h 914095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0 w 4071256"/>
              <a:gd name="connsiteY4" fmla="*/ 812494 h 899580"/>
              <a:gd name="connsiteX5" fmla="*/ 1828799 w 4071256"/>
              <a:gd name="connsiteY5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627086 w 4071256"/>
              <a:gd name="connsiteY3" fmla="*/ 733502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42228"/>
              <a:gd name="connsiteY0" fmla="*/ 14514 h 812494"/>
              <a:gd name="connsiteX1" fmla="*/ 2344057 w 4042228"/>
              <a:gd name="connsiteY1" fmla="*/ 0 h 812494"/>
              <a:gd name="connsiteX2" fmla="*/ 4042228 w 4042228"/>
              <a:gd name="connsiteY2" fmla="*/ 783466 h 812494"/>
              <a:gd name="connsiteX3" fmla="*/ 2627086 w 4042228"/>
              <a:gd name="connsiteY3" fmla="*/ 733502 h 812494"/>
              <a:gd name="connsiteX4" fmla="*/ 1582057 w 4042228"/>
              <a:gd name="connsiteY4" fmla="*/ 704474 h 812494"/>
              <a:gd name="connsiteX5" fmla="*/ 0 w 4042228"/>
              <a:gd name="connsiteY5" fmla="*/ 812494 h 812494"/>
              <a:gd name="connsiteX6" fmla="*/ 1828799 w 4042228"/>
              <a:gd name="connsiteY6" fmla="*/ 14514 h 812494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1451428 w 3911599"/>
              <a:gd name="connsiteY4" fmla="*/ 70447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1599" h="797979">
                <a:moveTo>
                  <a:pt x="1698170" y="14514"/>
                </a:moveTo>
                <a:lnTo>
                  <a:pt x="2213428" y="0"/>
                </a:lnTo>
                <a:lnTo>
                  <a:pt x="3911599" y="783466"/>
                </a:lnTo>
                <a:lnTo>
                  <a:pt x="2496457" y="733502"/>
                </a:lnTo>
                <a:lnTo>
                  <a:pt x="1451428" y="704474"/>
                </a:lnTo>
                <a:lnTo>
                  <a:pt x="0" y="797979"/>
                </a:lnTo>
                <a:lnTo>
                  <a:pt x="1698170" y="14514"/>
                </a:lnTo>
                <a:close/>
              </a:path>
            </a:pathLst>
          </a:cu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Polígono Tr1"/>
          <p:cNvSpPr/>
          <p:nvPr/>
        </p:nvSpPr>
        <p:spPr>
          <a:xfrm flipV="1">
            <a:off x="1955801" y="3824966"/>
            <a:ext cx="3911599" cy="797979"/>
          </a:xfrm>
          <a:custGeom>
            <a:avLst/>
            <a:gdLst>
              <a:gd name="connsiteX0" fmla="*/ 0 w 4114800"/>
              <a:gd name="connsiteY0" fmla="*/ 0 h 1364038"/>
              <a:gd name="connsiteX1" fmla="*/ 4114800 w 4114800"/>
              <a:gd name="connsiteY1" fmla="*/ 0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14800"/>
              <a:gd name="connsiteY0" fmla="*/ 0 h 1364038"/>
              <a:gd name="connsiteX1" fmla="*/ 3722915 w 4114800"/>
              <a:gd name="connsiteY1" fmla="*/ 72571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0 w 4143828"/>
              <a:gd name="connsiteY3" fmla="*/ 1364038 h 1364038"/>
              <a:gd name="connsiteX4" fmla="*/ 0 w 4143828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032000 w 4143828"/>
              <a:gd name="connsiteY3" fmla="*/ 936703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162629 w 4143828"/>
              <a:gd name="connsiteY3" fmla="*/ 559331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00285"/>
              <a:gd name="connsiteY0" fmla="*/ 0 h 1364038"/>
              <a:gd name="connsiteX1" fmla="*/ 3722915 w 4100285"/>
              <a:gd name="connsiteY1" fmla="*/ 72571 h 1364038"/>
              <a:gd name="connsiteX2" fmla="*/ 4100285 w 4100285"/>
              <a:gd name="connsiteY2" fmla="*/ 667352 h 1364038"/>
              <a:gd name="connsiteX3" fmla="*/ 2162629 w 4100285"/>
              <a:gd name="connsiteY3" fmla="*/ 559331 h 1364038"/>
              <a:gd name="connsiteX4" fmla="*/ 0 w 4100285"/>
              <a:gd name="connsiteY4" fmla="*/ 1364038 h 1364038"/>
              <a:gd name="connsiteX5" fmla="*/ 0 w 4100285"/>
              <a:gd name="connsiteY5" fmla="*/ 0 h 1364038"/>
              <a:gd name="connsiteX0" fmla="*/ 0 w 4100285"/>
              <a:gd name="connsiteY0" fmla="*/ 0 h 667352"/>
              <a:gd name="connsiteX1" fmla="*/ 3722915 w 4100285"/>
              <a:gd name="connsiteY1" fmla="*/ 72571 h 667352"/>
              <a:gd name="connsiteX2" fmla="*/ 4100285 w 4100285"/>
              <a:gd name="connsiteY2" fmla="*/ 667352 h 667352"/>
              <a:gd name="connsiteX3" fmla="*/ 2162629 w 4100285"/>
              <a:gd name="connsiteY3" fmla="*/ 559331 h 667352"/>
              <a:gd name="connsiteX4" fmla="*/ 29029 w 4100285"/>
              <a:gd name="connsiteY4" fmla="*/ 580266 h 667352"/>
              <a:gd name="connsiteX5" fmla="*/ 0 w 4100285"/>
              <a:gd name="connsiteY5" fmla="*/ 0 h 667352"/>
              <a:gd name="connsiteX0" fmla="*/ 1828799 w 4071256"/>
              <a:gd name="connsiteY0" fmla="*/ 0 h 885066"/>
              <a:gd name="connsiteX1" fmla="*/ 3693886 w 4071256"/>
              <a:gd name="connsiteY1" fmla="*/ 290285 h 885066"/>
              <a:gd name="connsiteX2" fmla="*/ 4071256 w 4071256"/>
              <a:gd name="connsiteY2" fmla="*/ 885066 h 885066"/>
              <a:gd name="connsiteX3" fmla="*/ 2133600 w 4071256"/>
              <a:gd name="connsiteY3" fmla="*/ 777045 h 885066"/>
              <a:gd name="connsiteX4" fmla="*/ 0 w 4071256"/>
              <a:gd name="connsiteY4" fmla="*/ 797980 h 885066"/>
              <a:gd name="connsiteX5" fmla="*/ 1828799 w 4071256"/>
              <a:gd name="connsiteY5" fmla="*/ 0 h 885066"/>
              <a:gd name="connsiteX0" fmla="*/ 1828799 w 4071256"/>
              <a:gd name="connsiteY0" fmla="*/ 29029 h 914095"/>
              <a:gd name="connsiteX1" fmla="*/ 2329543 w 4071256"/>
              <a:gd name="connsiteY1" fmla="*/ 0 h 914095"/>
              <a:gd name="connsiteX2" fmla="*/ 4071256 w 4071256"/>
              <a:gd name="connsiteY2" fmla="*/ 914095 h 914095"/>
              <a:gd name="connsiteX3" fmla="*/ 2133600 w 4071256"/>
              <a:gd name="connsiteY3" fmla="*/ 806074 h 914095"/>
              <a:gd name="connsiteX4" fmla="*/ 0 w 4071256"/>
              <a:gd name="connsiteY4" fmla="*/ 827009 h 914095"/>
              <a:gd name="connsiteX5" fmla="*/ 1828799 w 4071256"/>
              <a:gd name="connsiteY5" fmla="*/ 29029 h 914095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0 w 4071256"/>
              <a:gd name="connsiteY4" fmla="*/ 812494 h 899580"/>
              <a:gd name="connsiteX5" fmla="*/ 1828799 w 4071256"/>
              <a:gd name="connsiteY5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627086 w 4071256"/>
              <a:gd name="connsiteY3" fmla="*/ 733502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42228"/>
              <a:gd name="connsiteY0" fmla="*/ 14514 h 812494"/>
              <a:gd name="connsiteX1" fmla="*/ 2344057 w 4042228"/>
              <a:gd name="connsiteY1" fmla="*/ 0 h 812494"/>
              <a:gd name="connsiteX2" fmla="*/ 4042228 w 4042228"/>
              <a:gd name="connsiteY2" fmla="*/ 783466 h 812494"/>
              <a:gd name="connsiteX3" fmla="*/ 2627086 w 4042228"/>
              <a:gd name="connsiteY3" fmla="*/ 733502 h 812494"/>
              <a:gd name="connsiteX4" fmla="*/ 1582057 w 4042228"/>
              <a:gd name="connsiteY4" fmla="*/ 704474 h 812494"/>
              <a:gd name="connsiteX5" fmla="*/ 0 w 4042228"/>
              <a:gd name="connsiteY5" fmla="*/ 812494 h 812494"/>
              <a:gd name="connsiteX6" fmla="*/ 1828799 w 4042228"/>
              <a:gd name="connsiteY6" fmla="*/ 14514 h 812494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1451428 w 3911599"/>
              <a:gd name="connsiteY4" fmla="*/ 70447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1599" h="797979">
                <a:moveTo>
                  <a:pt x="1698170" y="14514"/>
                </a:moveTo>
                <a:lnTo>
                  <a:pt x="2213428" y="0"/>
                </a:lnTo>
                <a:lnTo>
                  <a:pt x="3911599" y="783466"/>
                </a:lnTo>
                <a:lnTo>
                  <a:pt x="2496457" y="733502"/>
                </a:lnTo>
                <a:lnTo>
                  <a:pt x="1451428" y="704474"/>
                </a:lnTo>
                <a:lnTo>
                  <a:pt x="0" y="797979"/>
                </a:lnTo>
                <a:lnTo>
                  <a:pt x="1698170" y="14514"/>
                </a:lnTo>
                <a:close/>
              </a:path>
            </a:pathLst>
          </a:cu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Polígono Tr1"/>
          <p:cNvSpPr/>
          <p:nvPr/>
        </p:nvSpPr>
        <p:spPr>
          <a:xfrm rot="18819407" flipV="1">
            <a:off x="4567592" y="4519934"/>
            <a:ext cx="2285776" cy="1477738"/>
          </a:xfrm>
          <a:custGeom>
            <a:avLst/>
            <a:gdLst>
              <a:gd name="connsiteX0" fmla="*/ 0 w 4114800"/>
              <a:gd name="connsiteY0" fmla="*/ 0 h 1364038"/>
              <a:gd name="connsiteX1" fmla="*/ 4114800 w 4114800"/>
              <a:gd name="connsiteY1" fmla="*/ 0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14800"/>
              <a:gd name="connsiteY0" fmla="*/ 0 h 1364038"/>
              <a:gd name="connsiteX1" fmla="*/ 3722915 w 4114800"/>
              <a:gd name="connsiteY1" fmla="*/ 72571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0 w 4143828"/>
              <a:gd name="connsiteY3" fmla="*/ 1364038 h 1364038"/>
              <a:gd name="connsiteX4" fmla="*/ 0 w 4143828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032000 w 4143828"/>
              <a:gd name="connsiteY3" fmla="*/ 936703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162629 w 4143828"/>
              <a:gd name="connsiteY3" fmla="*/ 559331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00285"/>
              <a:gd name="connsiteY0" fmla="*/ 0 h 1364038"/>
              <a:gd name="connsiteX1" fmla="*/ 3722915 w 4100285"/>
              <a:gd name="connsiteY1" fmla="*/ 72571 h 1364038"/>
              <a:gd name="connsiteX2" fmla="*/ 4100285 w 4100285"/>
              <a:gd name="connsiteY2" fmla="*/ 667352 h 1364038"/>
              <a:gd name="connsiteX3" fmla="*/ 2162629 w 4100285"/>
              <a:gd name="connsiteY3" fmla="*/ 559331 h 1364038"/>
              <a:gd name="connsiteX4" fmla="*/ 0 w 4100285"/>
              <a:gd name="connsiteY4" fmla="*/ 1364038 h 1364038"/>
              <a:gd name="connsiteX5" fmla="*/ 0 w 4100285"/>
              <a:gd name="connsiteY5" fmla="*/ 0 h 1364038"/>
              <a:gd name="connsiteX0" fmla="*/ 0 w 4100285"/>
              <a:gd name="connsiteY0" fmla="*/ 0 h 667352"/>
              <a:gd name="connsiteX1" fmla="*/ 3722915 w 4100285"/>
              <a:gd name="connsiteY1" fmla="*/ 72571 h 667352"/>
              <a:gd name="connsiteX2" fmla="*/ 4100285 w 4100285"/>
              <a:gd name="connsiteY2" fmla="*/ 667352 h 667352"/>
              <a:gd name="connsiteX3" fmla="*/ 2162629 w 4100285"/>
              <a:gd name="connsiteY3" fmla="*/ 559331 h 667352"/>
              <a:gd name="connsiteX4" fmla="*/ 29029 w 4100285"/>
              <a:gd name="connsiteY4" fmla="*/ 580266 h 667352"/>
              <a:gd name="connsiteX5" fmla="*/ 0 w 4100285"/>
              <a:gd name="connsiteY5" fmla="*/ 0 h 667352"/>
              <a:gd name="connsiteX0" fmla="*/ 1828799 w 4071256"/>
              <a:gd name="connsiteY0" fmla="*/ 0 h 885066"/>
              <a:gd name="connsiteX1" fmla="*/ 3693886 w 4071256"/>
              <a:gd name="connsiteY1" fmla="*/ 290285 h 885066"/>
              <a:gd name="connsiteX2" fmla="*/ 4071256 w 4071256"/>
              <a:gd name="connsiteY2" fmla="*/ 885066 h 885066"/>
              <a:gd name="connsiteX3" fmla="*/ 2133600 w 4071256"/>
              <a:gd name="connsiteY3" fmla="*/ 777045 h 885066"/>
              <a:gd name="connsiteX4" fmla="*/ 0 w 4071256"/>
              <a:gd name="connsiteY4" fmla="*/ 797980 h 885066"/>
              <a:gd name="connsiteX5" fmla="*/ 1828799 w 4071256"/>
              <a:gd name="connsiteY5" fmla="*/ 0 h 885066"/>
              <a:gd name="connsiteX0" fmla="*/ 1828799 w 4071256"/>
              <a:gd name="connsiteY0" fmla="*/ 29029 h 914095"/>
              <a:gd name="connsiteX1" fmla="*/ 2329543 w 4071256"/>
              <a:gd name="connsiteY1" fmla="*/ 0 h 914095"/>
              <a:gd name="connsiteX2" fmla="*/ 4071256 w 4071256"/>
              <a:gd name="connsiteY2" fmla="*/ 914095 h 914095"/>
              <a:gd name="connsiteX3" fmla="*/ 2133600 w 4071256"/>
              <a:gd name="connsiteY3" fmla="*/ 806074 h 914095"/>
              <a:gd name="connsiteX4" fmla="*/ 0 w 4071256"/>
              <a:gd name="connsiteY4" fmla="*/ 827009 h 914095"/>
              <a:gd name="connsiteX5" fmla="*/ 1828799 w 4071256"/>
              <a:gd name="connsiteY5" fmla="*/ 29029 h 914095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0 w 4071256"/>
              <a:gd name="connsiteY4" fmla="*/ 812494 h 899580"/>
              <a:gd name="connsiteX5" fmla="*/ 1828799 w 4071256"/>
              <a:gd name="connsiteY5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627086 w 4071256"/>
              <a:gd name="connsiteY3" fmla="*/ 733502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42228"/>
              <a:gd name="connsiteY0" fmla="*/ 14514 h 812494"/>
              <a:gd name="connsiteX1" fmla="*/ 2344057 w 4042228"/>
              <a:gd name="connsiteY1" fmla="*/ 0 h 812494"/>
              <a:gd name="connsiteX2" fmla="*/ 4042228 w 4042228"/>
              <a:gd name="connsiteY2" fmla="*/ 783466 h 812494"/>
              <a:gd name="connsiteX3" fmla="*/ 2627086 w 4042228"/>
              <a:gd name="connsiteY3" fmla="*/ 733502 h 812494"/>
              <a:gd name="connsiteX4" fmla="*/ 1582057 w 4042228"/>
              <a:gd name="connsiteY4" fmla="*/ 704474 h 812494"/>
              <a:gd name="connsiteX5" fmla="*/ 0 w 4042228"/>
              <a:gd name="connsiteY5" fmla="*/ 812494 h 812494"/>
              <a:gd name="connsiteX6" fmla="*/ 1828799 w 4042228"/>
              <a:gd name="connsiteY6" fmla="*/ 14514 h 812494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1451428 w 3911599"/>
              <a:gd name="connsiteY4" fmla="*/ 70447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2054024 w 3911599"/>
              <a:gd name="connsiteY4" fmla="*/ 41095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927309 w 3911599"/>
              <a:gd name="connsiteY3" fmla="*/ 470059 h 797979"/>
              <a:gd name="connsiteX4" fmla="*/ 2054024 w 3911599"/>
              <a:gd name="connsiteY4" fmla="*/ 41095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50379"/>
              <a:gd name="connsiteY0" fmla="*/ 14514 h 797979"/>
              <a:gd name="connsiteX1" fmla="*/ 2213428 w 3950379"/>
              <a:gd name="connsiteY1" fmla="*/ 0 h 797979"/>
              <a:gd name="connsiteX2" fmla="*/ 3950379 w 3950379"/>
              <a:gd name="connsiteY2" fmla="*/ 623931 h 797979"/>
              <a:gd name="connsiteX3" fmla="*/ 2927309 w 3950379"/>
              <a:gd name="connsiteY3" fmla="*/ 470059 h 797979"/>
              <a:gd name="connsiteX4" fmla="*/ 2054024 w 3950379"/>
              <a:gd name="connsiteY4" fmla="*/ 410954 h 797979"/>
              <a:gd name="connsiteX5" fmla="*/ 0 w 3950379"/>
              <a:gd name="connsiteY5" fmla="*/ 797979 h 797979"/>
              <a:gd name="connsiteX6" fmla="*/ 1698170 w 3950379"/>
              <a:gd name="connsiteY6" fmla="*/ 14514 h 797979"/>
              <a:gd name="connsiteX0" fmla="*/ 1628492 w 3880701"/>
              <a:gd name="connsiteY0" fmla="*/ 14514 h 797527"/>
              <a:gd name="connsiteX1" fmla="*/ 2143750 w 3880701"/>
              <a:gd name="connsiteY1" fmla="*/ 0 h 797527"/>
              <a:gd name="connsiteX2" fmla="*/ 3880701 w 3880701"/>
              <a:gd name="connsiteY2" fmla="*/ 623931 h 797527"/>
              <a:gd name="connsiteX3" fmla="*/ 2857631 w 3880701"/>
              <a:gd name="connsiteY3" fmla="*/ 470059 h 797527"/>
              <a:gd name="connsiteX4" fmla="*/ 1984346 w 3880701"/>
              <a:gd name="connsiteY4" fmla="*/ 410954 h 797527"/>
              <a:gd name="connsiteX5" fmla="*/ 0 w 3880701"/>
              <a:gd name="connsiteY5" fmla="*/ 797527 h 797527"/>
              <a:gd name="connsiteX6" fmla="*/ 1628492 w 3880701"/>
              <a:gd name="connsiteY6" fmla="*/ 14514 h 797527"/>
              <a:gd name="connsiteX0" fmla="*/ 1811675 w 3880701"/>
              <a:gd name="connsiteY0" fmla="*/ 119514 h 797527"/>
              <a:gd name="connsiteX1" fmla="*/ 2143750 w 3880701"/>
              <a:gd name="connsiteY1" fmla="*/ 0 h 797527"/>
              <a:gd name="connsiteX2" fmla="*/ 3880701 w 3880701"/>
              <a:gd name="connsiteY2" fmla="*/ 623931 h 797527"/>
              <a:gd name="connsiteX3" fmla="*/ 2857631 w 3880701"/>
              <a:gd name="connsiteY3" fmla="*/ 470059 h 797527"/>
              <a:gd name="connsiteX4" fmla="*/ 1984346 w 3880701"/>
              <a:gd name="connsiteY4" fmla="*/ 410954 h 797527"/>
              <a:gd name="connsiteX5" fmla="*/ 0 w 3880701"/>
              <a:gd name="connsiteY5" fmla="*/ 797527 h 797527"/>
              <a:gd name="connsiteX6" fmla="*/ 1811675 w 3880701"/>
              <a:gd name="connsiteY6" fmla="*/ 119514 h 797527"/>
              <a:gd name="connsiteX0" fmla="*/ 1811675 w 3880701"/>
              <a:gd name="connsiteY0" fmla="*/ 16777 h 694790"/>
              <a:gd name="connsiteX1" fmla="*/ 2675325 w 3880701"/>
              <a:gd name="connsiteY1" fmla="*/ 0 h 694790"/>
              <a:gd name="connsiteX2" fmla="*/ 3880701 w 3880701"/>
              <a:gd name="connsiteY2" fmla="*/ 521194 h 694790"/>
              <a:gd name="connsiteX3" fmla="*/ 2857631 w 3880701"/>
              <a:gd name="connsiteY3" fmla="*/ 367322 h 694790"/>
              <a:gd name="connsiteX4" fmla="*/ 1984346 w 3880701"/>
              <a:gd name="connsiteY4" fmla="*/ 308217 h 694790"/>
              <a:gd name="connsiteX5" fmla="*/ 0 w 3880701"/>
              <a:gd name="connsiteY5" fmla="*/ 694790 h 694790"/>
              <a:gd name="connsiteX6" fmla="*/ 1811675 w 3880701"/>
              <a:gd name="connsiteY6" fmla="*/ 16777 h 69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0701" h="694790">
                <a:moveTo>
                  <a:pt x="1811675" y="16777"/>
                </a:moveTo>
                <a:lnTo>
                  <a:pt x="2675325" y="0"/>
                </a:lnTo>
                <a:lnTo>
                  <a:pt x="3880701" y="521194"/>
                </a:lnTo>
                <a:lnTo>
                  <a:pt x="2857631" y="367322"/>
                </a:lnTo>
                <a:lnTo>
                  <a:pt x="1984346" y="308217"/>
                </a:lnTo>
                <a:lnTo>
                  <a:pt x="0" y="694790"/>
                </a:lnTo>
                <a:lnTo>
                  <a:pt x="1811675" y="16777"/>
                </a:lnTo>
                <a:close/>
              </a:path>
            </a:pathLst>
          </a:cu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Polígono Tr1"/>
          <p:cNvSpPr/>
          <p:nvPr/>
        </p:nvSpPr>
        <p:spPr>
          <a:xfrm rot="2780593" flipH="1" flipV="1">
            <a:off x="989832" y="4569980"/>
            <a:ext cx="2274794" cy="1508278"/>
          </a:xfrm>
          <a:custGeom>
            <a:avLst/>
            <a:gdLst>
              <a:gd name="connsiteX0" fmla="*/ 0 w 4114800"/>
              <a:gd name="connsiteY0" fmla="*/ 0 h 1364038"/>
              <a:gd name="connsiteX1" fmla="*/ 4114800 w 4114800"/>
              <a:gd name="connsiteY1" fmla="*/ 0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14800"/>
              <a:gd name="connsiteY0" fmla="*/ 0 h 1364038"/>
              <a:gd name="connsiteX1" fmla="*/ 3722915 w 4114800"/>
              <a:gd name="connsiteY1" fmla="*/ 72571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0 w 4143828"/>
              <a:gd name="connsiteY3" fmla="*/ 1364038 h 1364038"/>
              <a:gd name="connsiteX4" fmla="*/ 0 w 4143828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032000 w 4143828"/>
              <a:gd name="connsiteY3" fmla="*/ 936703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162629 w 4143828"/>
              <a:gd name="connsiteY3" fmla="*/ 559331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00285"/>
              <a:gd name="connsiteY0" fmla="*/ 0 h 1364038"/>
              <a:gd name="connsiteX1" fmla="*/ 3722915 w 4100285"/>
              <a:gd name="connsiteY1" fmla="*/ 72571 h 1364038"/>
              <a:gd name="connsiteX2" fmla="*/ 4100285 w 4100285"/>
              <a:gd name="connsiteY2" fmla="*/ 667352 h 1364038"/>
              <a:gd name="connsiteX3" fmla="*/ 2162629 w 4100285"/>
              <a:gd name="connsiteY3" fmla="*/ 559331 h 1364038"/>
              <a:gd name="connsiteX4" fmla="*/ 0 w 4100285"/>
              <a:gd name="connsiteY4" fmla="*/ 1364038 h 1364038"/>
              <a:gd name="connsiteX5" fmla="*/ 0 w 4100285"/>
              <a:gd name="connsiteY5" fmla="*/ 0 h 1364038"/>
              <a:gd name="connsiteX0" fmla="*/ 0 w 4100285"/>
              <a:gd name="connsiteY0" fmla="*/ 0 h 667352"/>
              <a:gd name="connsiteX1" fmla="*/ 3722915 w 4100285"/>
              <a:gd name="connsiteY1" fmla="*/ 72571 h 667352"/>
              <a:gd name="connsiteX2" fmla="*/ 4100285 w 4100285"/>
              <a:gd name="connsiteY2" fmla="*/ 667352 h 667352"/>
              <a:gd name="connsiteX3" fmla="*/ 2162629 w 4100285"/>
              <a:gd name="connsiteY3" fmla="*/ 559331 h 667352"/>
              <a:gd name="connsiteX4" fmla="*/ 29029 w 4100285"/>
              <a:gd name="connsiteY4" fmla="*/ 580266 h 667352"/>
              <a:gd name="connsiteX5" fmla="*/ 0 w 4100285"/>
              <a:gd name="connsiteY5" fmla="*/ 0 h 667352"/>
              <a:gd name="connsiteX0" fmla="*/ 1828799 w 4071256"/>
              <a:gd name="connsiteY0" fmla="*/ 0 h 885066"/>
              <a:gd name="connsiteX1" fmla="*/ 3693886 w 4071256"/>
              <a:gd name="connsiteY1" fmla="*/ 290285 h 885066"/>
              <a:gd name="connsiteX2" fmla="*/ 4071256 w 4071256"/>
              <a:gd name="connsiteY2" fmla="*/ 885066 h 885066"/>
              <a:gd name="connsiteX3" fmla="*/ 2133600 w 4071256"/>
              <a:gd name="connsiteY3" fmla="*/ 777045 h 885066"/>
              <a:gd name="connsiteX4" fmla="*/ 0 w 4071256"/>
              <a:gd name="connsiteY4" fmla="*/ 797980 h 885066"/>
              <a:gd name="connsiteX5" fmla="*/ 1828799 w 4071256"/>
              <a:gd name="connsiteY5" fmla="*/ 0 h 885066"/>
              <a:gd name="connsiteX0" fmla="*/ 1828799 w 4071256"/>
              <a:gd name="connsiteY0" fmla="*/ 29029 h 914095"/>
              <a:gd name="connsiteX1" fmla="*/ 2329543 w 4071256"/>
              <a:gd name="connsiteY1" fmla="*/ 0 h 914095"/>
              <a:gd name="connsiteX2" fmla="*/ 4071256 w 4071256"/>
              <a:gd name="connsiteY2" fmla="*/ 914095 h 914095"/>
              <a:gd name="connsiteX3" fmla="*/ 2133600 w 4071256"/>
              <a:gd name="connsiteY3" fmla="*/ 806074 h 914095"/>
              <a:gd name="connsiteX4" fmla="*/ 0 w 4071256"/>
              <a:gd name="connsiteY4" fmla="*/ 827009 h 914095"/>
              <a:gd name="connsiteX5" fmla="*/ 1828799 w 4071256"/>
              <a:gd name="connsiteY5" fmla="*/ 29029 h 914095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0 w 4071256"/>
              <a:gd name="connsiteY4" fmla="*/ 812494 h 899580"/>
              <a:gd name="connsiteX5" fmla="*/ 1828799 w 4071256"/>
              <a:gd name="connsiteY5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627086 w 4071256"/>
              <a:gd name="connsiteY3" fmla="*/ 733502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42228"/>
              <a:gd name="connsiteY0" fmla="*/ 14514 h 812494"/>
              <a:gd name="connsiteX1" fmla="*/ 2344057 w 4042228"/>
              <a:gd name="connsiteY1" fmla="*/ 0 h 812494"/>
              <a:gd name="connsiteX2" fmla="*/ 4042228 w 4042228"/>
              <a:gd name="connsiteY2" fmla="*/ 783466 h 812494"/>
              <a:gd name="connsiteX3" fmla="*/ 2627086 w 4042228"/>
              <a:gd name="connsiteY3" fmla="*/ 733502 h 812494"/>
              <a:gd name="connsiteX4" fmla="*/ 1582057 w 4042228"/>
              <a:gd name="connsiteY4" fmla="*/ 704474 h 812494"/>
              <a:gd name="connsiteX5" fmla="*/ 0 w 4042228"/>
              <a:gd name="connsiteY5" fmla="*/ 812494 h 812494"/>
              <a:gd name="connsiteX6" fmla="*/ 1828799 w 4042228"/>
              <a:gd name="connsiteY6" fmla="*/ 14514 h 812494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1451428 w 3911599"/>
              <a:gd name="connsiteY4" fmla="*/ 70447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2054024 w 3911599"/>
              <a:gd name="connsiteY4" fmla="*/ 41095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927309 w 3911599"/>
              <a:gd name="connsiteY3" fmla="*/ 470059 h 797979"/>
              <a:gd name="connsiteX4" fmla="*/ 2054024 w 3911599"/>
              <a:gd name="connsiteY4" fmla="*/ 41095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50379"/>
              <a:gd name="connsiteY0" fmla="*/ 14514 h 797979"/>
              <a:gd name="connsiteX1" fmla="*/ 2213428 w 3950379"/>
              <a:gd name="connsiteY1" fmla="*/ 0 h 797979"/>
              <a:gd name="connsiteX2" fmla="*/ 3950379 w 3950379"/>
              <a:gd name="connsiteY2" fmla="*/ 623931 h 797979"/>
              <a:gd name="connsiteX3" fmla="*/ 2927309 w 3950379"/>
              <a:gd name="connsiteY3" fmla="*/ 470059 h 797979"/>
              <a:gd name="connsiteX4" fmla="*/ 2054024 w 3950379"/>
              <a:gd name="connsiteY4" fmla="*/ 410954 h 797979"/>
              <a:gd name="connsiteX5" fmla="*/ 0 w 3950379"/>
              <a:gd name="connsiteY5" fmla="*/ 797979 h 797979"/>
              <a:gd name="connsiteX6" fmla="*/ 1698170 w 3950379"/>
              <a:gd name="connsiteY6" fmla="*/ 14514 h 797979"/>
              <a:gd name="connsiteX0" fmla="*/ 1628492 w 3880701"/>
              <a:gd name="connsiteY0" fmla="*/ 14514 h 797527"/>
              <a:gd name="connsiteX1" fmla="*/ 2143750 w 3880701"/>
              <a:gd name="connsiteY1" fmla="*/ 0 h 797527"/>
              <a:gd name="connsiteX2" fmla="*/ 3880701 w 3880701"/>
              <a:gd name="connsiteY2" fmla="*/ 623931 h 797527"/>
              <a:gd name="connsiteX3" fmla="*/ 2857631 w 3880701"/>
              <a:gd name="connsiteY3" fmla="*/ 470059 h 797527"/>
              <a:gd name="connsiteX4" fmla="*/ 1984346 w 3880701"/>
              <a:gd name="connsiteY4" fmla="*/ 410954 h 797527"/>
              <a:gd name="connsiteX5" fmla="*/ 0 w 3880701"/>
              <a:gd name="connsiteY5" fmla="*/ 797527 h 797527"/>
              <a:gd name="connsiteX6" fmla="*/ 1628492 w 3880701"/>
              <a:gd name="connsiteY6" fmla="*/ 14514 h 797527"/>
              <a:gd name="connsiteX0" fmla="*/ 1811675 w 3880701"/>
              <a:gd name="connsiteY0" fmla="*/ 119514 h 797527"/>
              <a:gd name="connsiteX1" fmla="*/ 2143750 w 3880701"/>
              <a:gd name="connsiteY1" fmla="*/ 0 h 797527"/>
              <a:gd name="connsiteX2" fmla="*/ 3880701 w 3880701"/>
              <a:gd name="connsiteY2" fmla="*/ 623931 h 797527"/>
              <a:gd name="connsiteX3" fmla="*/ 2857631 w 3880701"/>
              <a:gd name="connsiteY3" fmla="*/ 470059 h 797527"/>
              <a:gd name="connsiteX4" fmla="*/ 1984346 w 3880701"/>
              <a:gd name="connsiteY4" fmla="*/ 410954 h 797527"/>
              <a:gd name="connsiteX5" fmla="*/ 0 w 3880701"/>
              <a:gd name="connsiteY5" fmla="*/ 797527 h 797527"/>
              <a:gd name="connsiteX6" fmla="*/ 1811675 w 3880701"/>
              <a:gd name="connsiteY6" fmla="*/ 119514 h 797527"/>
              <a:gd name="connsiteX0" fmla="*/ 1811675 w 3880701"/>
              <a:gd name="connsiteY0" fmla="*/ 16777 h 694790"/>
              <a:gd name="connsiteX1" fmla="*/ 2675325 w 3880701"/>
              <a:gd name="connsiteY1" fmla="*/ 0 h 694790"/>
              <a:gd name="connsiteX2" fmla="*/ 3880701 w 3880701"/>
              <a:gd name="connsiteY2" fmla="*/ 521194 h 694790"/>
              <a:gd name="connsiteX3" fmla="*/ 2857631 w 3880701"/>
              <a:gd name="connsiteY3" fmla="*/ 367322 h 694790"/>
              <a:gd name="connsiteX4" fmla="*/ 1984346 w 3880701"/>
              <a:gd name="connsiteY4" fmla="*/ 308217 h 694790"/>
              <a:gd name="connsiteX5" fmla="*/ 0 w 3880701"/>
              <a:gd name="connsiteY5" fmla="*/ 694790 h 694790"/>
              <a:gd name="connsiteX6" fmla="*/ 1811675 w 3880701"/>
              <a:gd name="connsiteY6" fmla="*/ 16777 h 694790"/>
              <a:gd name="connsiteX0" fmla="*/ 1793028 w 3862054"/>
              <a:gd name="connsiteY0" fmla="*/ 16777 h 709149"/>
              <a:gd name="connsiteX1" fmla="*/ 2656678 w 3862054"/>
              <a:gd name="connsiteY1" fmla="*/ 0 h 709149"/>
              <a:gd name="connsiteX2" fmla="*/ 3862054 w 3862054"/>
              <a:gd name="connsiteY2" fmla="*/ 521194 h 709149"/>
              <a:gd name="connsiteX3" fmla="*/ 2838984 w 3862054"/>
              <a:gd name="connsiteY3" fmla="*/ 367322 h 709149"/>
              <a:gd name="connsiteX4" fmla="*/ 1965699 w 3862054"/>
              <a:gd name="connsiteY4" fmla="*/ 308217 h 709149"/>
              <a:gd name="connsiteX5" fmla="*/ -1 w 3862054"/>
              <a:gd name="connsiteY5" fmla="*/ 709149 h 709149"/>
              <a:gd name="connsiteX6" fmla="*/ 1793028 w 3862054"/>
              <a:gd name="connsiteY6" fmla="*/ 16777 h 709149"/>
              <a:gd name="connsiteX0" fmla="*/ 1793030 w 3862056"/>
              <a:gd name="connsiteY0" fmla="*/ 16777 h 709149"/>
              <a:gd name="connsiteX1" fmla="*/ 2656680 w 3862056"/>
              <a:gd name="connsiteY1" fmla="*/ 0 h 709149"/>
              <a:gd name="connsiteX2" fmla="*/ 3862056 w 3862056"/>
              <a:gd name="connsiteY2" fmla="*/ 521194 h 709149"/>
              <a:gd name="connsiteX3" fmla="*/ 2838986 w 3862056"/>
              <a:gd name="connsiteY3" fmla="*/ 367322 h 709149"/>
              <a:gd name="connsiteX4" fmla="*/ 1934946 w 3862056"/>
              <a:gd name="connsiteY4" fmla="*/ 356685 h 709149"/>
              <a:gd name="connsiteX5" fmla="*/ 1 w 3862056"/>
              <a:gd name="connsiteY5" fmla="*/ 709149 h 709149"/>
              <a:gd name="connsiteX6" fmla="*/ 1793030 w 3862056"/>
              <a:gd name="connsiteY6" fmla="*/ 16777 h 70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056" h="709149">
                <a:moveTo>
                  <a:pt x="1793030" y="16777"/>
                </a:moveTo>
                <a:lnTo>
                  <a:pt x="2656680" y="0"/>
                </a:lnTo>
                <a:lnTo>
                  <a:pt x="3862056" y="521194"/>
                </a:lnTo>
                <a:lnTo>
                  <a:pt x="2838986" y="367322"/>
                </a:lnTo>
                <a:lnTo>
                  <a:pt x="1934946" y="356685"/>
                </a:lnTo>
                <a:lnTo>
                  <a:pt x="1" y="709149"/>
                </a:lnTo>
                <a:lnTo>
                  <a:pt x="1793030" y="16777"/>
                </a:lnTo>
                <a:close/>
              </a:path>
            </a:pathLst>
          </a:cu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Polígono Tr1"/>
          <p:cNvSpPr/>
          <p:nvPr/>
        </p:nvSpPr>
        <p:spPr>
          <a:xfrm rot="2780593" flipH="1" flipV="1">
            <a:off x="1488472" y="4528511"/>
            <a:ext cx="2122574" cy="681196"/>
          </a:xfrm>
          <a:custGeom>
            <a:avLst/>
            <a:gdLst>
              <a:gd name="connsiteX0" fmla="*/ 0 w 4114800"/>
              <a:gd name="connsiteY0" fmla="*/ 0 h 1364038"/>
              <a:gd name="connsiteX1" fmla="*/ 4114800 w 4114800"/>
              <a:gd name="connsiteY1" fmla="*/ 0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14800"/>
              <a:gd name="connsiteY0" fmla="*/ 0 h 1364038"/>
              <a:gd name="connsiteX1" fmla="*/ 3722915 w 4114800"/>
              <a:gd name="connsiteY1" fmla="*/ 72571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0 w 4143828"/>
              <a:gd name="connsiteY3" fmla="*/ 1364038 h 1364038"/>
              <a:gd name="connsiteX4" fmla="*/ 0 w 4143828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032000 w 4143828"/>
              <a:gd name="connsiteY3" fmla="*/ 936703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162629 w 4143828"/>
              <a:gd name="connsiteY3" fmla="*/ 559331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00285"/>
              <a:gd name="connsiteY0" fmla="*/ 0 h 1364038"/>
              <a:gd name="connsiteX1" fmla="*/ 3722915 w 4100285"/>
              <a:gd name="connsiteY1" fmla="*/ 72571 h 1364038"/>
              <a:gd name="connsiteX2" fmla="*/ 4100285 w 4100285"/>
              <a:gd name="connsiteY2" fmla="*/ 667352 h 1364038"/>
              <a:gd name="connsiteX3" fmla="*/ 2162629 w 4100285"/>
              <a:gd name="connsiteY3" fmla="*/ 559331 h 1364038"/>
              <a:gd name="connsiteX4" fmla="*/ 0 w 4100285"/>
              <a:gd name="connsiteY4" fmla="*/ 1364038 h 1364038"/>
              <a:gd name="connsiteX5" fmla="*/ 0 w 4100285"/>
              <a:gd name="connsiteY5" fmla="*/ 0 h 1364038"/>
              <a:gd name="connsiteX0" fmla="*/ 0 w 4100285"/>
              <a:gd name="connsiteY0" fmla="*/ 0 h 667352"/>
              <a:gd name="connsiteX1" fmla="*/ 3722915 w 4100285"/>
              <a:gd name="connsiteY1" fmla="*/ 72571 h 667352"/>
              <a:gd name="connsiteX2" fmla="*/ 4100285 w 4100285"/>
              <a:gd name="connsiteY2" fmla="*/ 667352 h 667352"/>
              <a:gd name="connsiteX3" fmla="*/ 2162629 w 4100285"/>
              <a:gd name="connsiteY3" fmla="*/ 559331 h 667352"/>
              <a:gd name="connsiteX4" fmla="*/ 29029 w 4100285"/>
              <a:gd name="connsiteY4" fmla="*/ 580266 h 667352"/>
              <a:gd name="connsiteX5" fmla="*/ 0 w 4100285"/>
              <a:gd name="connsiteY5" fmla="*/ 0 h 667352"/>
              <a:gd name="connsiteX0" fmla="*/ 1828799 w 4071256"/>
              <a:gd name="connsiteY0" fmla="*/ 0 h 885066"/>
              <a:gd name="connsiteX1" fmla="*/ 3693886 w 4071256"/>
              <a:gd name="connsiteY1" fmla="*/ 290285 h 885066"/>
              <a:gd name="connsiteX2" fmla="*/ 4071256 w 4071256"/>
              <a:gd name="connsiteY2" fmla="*/ 885066 h 885066"/>
              <a:gd name="connsiteX3" fmla="*/ 2133600 w 4071256"/>
              <a:gd name="connsiteY3" fmla="*/ 777045 h 885066"/>
              <a:gd name="connsiteX4" fmla="*/ 0 w 4071256"/>
              <a:gd name="connsiteY4" fmla="*/ 797980 h 885066"/>
              <a:gd name="connsiteX5" fmla="*/ 1828799 w 4071256"/>
              <a:gd name="connsiteY5" fmla="*/ 0 h 885066"/>
              <a:gd name="connsiteX0" fmla="*/ 1828799 w 4071256"/>
              <a:gd name="connsiteY0" fmla="*/ 29029 h 914095"/>
              <a:gd name="connsiteX1" fmla="*/ 2329543 w 4071256"/>
              <a:gd name="connsiteY1" fmla="*/ 0 h 914095"/>
              <a:gd name="connsiteX2" fmla="*/ 4071256 w 4071256"/>
              <a:gd name="connsiteY2" fmla="*/ 914095 h 914095"/>
              <a:gd name="connsiteX3" fmla="*/ 2133600 w 4071256"/>
              <a:gd name="connsiteY3" fmla="*/ 806074 h 914095"/>
              <a:gd name="connsiteX4" fmla="*/ 0 w 4071256"/>
              <a:gd name="connsiteY4" fmla="*/ 827009 h 914095"/>
              <a:gd name="connsiteX5" fmla="*/ 1828799 w 4071256"/>
              <a:gd name="connsiteY5" fmla="*/ 29029 h 914095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0 w 4071256"/>
              <a:gd name="connsiteY4" fmla="*/ 812494 h 899580"/>
              <a:gd name="connsiteX5" fmla="*/ 1828799 w 4071256"/>
              <a:gd name="connsiteY5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627086 w 4071256"/>
              <a:gd name="connsiteY3" fmla="*/ 733502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42228"/>
              <a:gd name="connsiteY0" fmla="*/ 14514 h 812494"/>
              <a:gd name="connsiteX1" fmla="*/ 2344057 w 4042228"/>
              <a:gd name="connsiteY1" fmla="*/ 0 h 812494"/>
              <a:gd name="connsiteX2" fmla="*/ 4042228 w 4042228"/>
              <a:gd name="connsiteY2" fmla="*/ 783466 h 812494"/>
              <a:gd name="connsiteX3" fmla="*/ 2627086 w 4042228"/>
              <a:gd name="connsiteY3" fmla="*/ 733502 h 812494"/>
              <a:gd name="connsiteX4" fmla="*/ 1582057 w 4042228"/>
              <a:gd name="connsiteY4" fmla="*/ 704474 h 812494"/>
              <a:gd name="connsiteX5" fmla="*/ 0 w 4042228"/>
              <a:gd name="connsiteY5" fmla="*/ 812494 h 812494"/>
              <a:gd name="connsiteX6" fmla="*/ 1828799 w 4042228"/>
              <a:gd name="connsiteY6" fmla="*/ 14514 h 812494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1451428 w 3911599"/>
              <a:gd name="connsiteY4" fmla="*/ 70447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2054024 w 3911599"/>
              <a:gd name="connsiteY4" fmla="*/ 41095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927309 w 3911599"/>
              <a:gd name="connsiteY3" fmla="*/ 470059 h 797979"/>
              <a:gd name="connsiteX4" fmla="*/ 2054024 w 3911599"/>
              <a:gd name="connsiteY4" fmla="*/ 41095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50379"/>
              <a:gd name="connsiteY0" fmla="*/ 14514 h 797979"/>
              <a:gd name="connsiteX1" fmla="*/ 2213428 w 3950379"/>
              <a:gd name="connsiteY1" fmla="*/ 0 h 797979"/>
              <a:gd name="connsiteX2" fmla="*/ 3950379 w 3950379"/>
              <a:gd name="connsiteY2" fmla="*/ 623931 h 797979"/>
              <a:gd name="connsiteX3" fmla="*/ 2927309 w 3950379"/>
              <a:gd name="connsiteY3" fmla="*/ 470059 h 797979"/>
              <a:gd name="connsiteX4" fmla="*/ 2054024 w 3950379"/>
              <a:gd name="connsiteY4" fmla="*/ 410954 h 797979"/>
              <a:gd name="connsiteX5" fmla="*/ 0 w 3950379"/>
              <a:gd name="connsiteY5" fmla="*/ 797979 h 797979"/>
              <a:gd name="connsiteX6" fmla="*/ 1698170 w 3950379"/>
              <a:gd name="connsiteY6" fmla="*/ 14514 h 797979"/>
              <a:gd name="connsiteX0" fmla="*/ 1628492 w 3880701"/>
              <a:gd name="connsiteY0" fmla="*/ 14514 h 797527"/>
              <a:gd name="connsiteX1" fmla="*/ 2143750 w 3880701"/>
              <a:gd name="connsiteY1" fmla="*/ 0 h 797527"/>
              <a:gd name="connsiteX2" fmla="*/ 3880701 w 3880701"/>
              <a:gd name="connsiteY2" fmla="*/ 623931 h 797527"/>
              <a:gd name="connsiteX3" fmla="*/ 2857631 w 3880701"/>
              <a:gd name="connsiteY3" fmla="*/ 470059 h 797527"/>
              <a:gd name="connsiteX4" fmla="*/ 1984346 w 3880701"/>
              <a:gd name="connsiteY4" fmla="*/ 410954 h 797527"/>
              <a:gd name="connsiteX5" fmla="*/ 0 w 3880701"/>
              <a:gd name="connsiteY5" fmla="*/ 797527 h 797527"/>
              <a:gd name="connsiteX6" fmla="*/ 1628492 w 3880701"/>
              <a:gd name="connsiteY6" fmla="*/ 14514 h 797527"/>
              <a:gd name="connsiteX0" fmla="*/ 1811675 w 3880701"/>
              <a:gd name="connsiteY0" fmla="*/ 119514 h 797527"/>
              <a:gd name="connsiteX1" fmla="*/ 2143750 w 3880701"/>
              <a:gd name="connsiteY1" fmla="*/ 0 h 797527"/>
              <a:gd name="connsiteX2" fmla="*/ 3880701 w 3880701"/>
              <a:gd name="connsiteY2" fmla="*/ 623931 h 797527"/>
              <a:gd name="connsiteX3" fmla="*/ 2857631 w 3880701"/>
              <a:gd name="connsiteY3" fmla="*/ 470059 h 797527"/>
              <a:gd name="connsiteX4" fmla="*/ 1984346 w 3880701"/>
              <a:gd name="connsiteY4" fmla="*/ 410954 h 797527"/>
              <a:gd name="connsiteX5" fmla="*/ 0 w 3880701"/>
              <a:gd name="connsiteY5" fmla="*/ 797527 h 797527"/>
              <a:gd name="connsiteX6" fmla="*/ 1811675 w 3880701"/>
              <a:gd name="connsiteY6" fmla="*/ 119514 h 797527"/>
              <a:gd name="connsiteX0" fmla="*/ 1811675 w 3880701"/>
              <a:gd name="connsiteY0" fmla="*/ 16777 h 694790"/>
              <a:gd name="connsiteX1" fmla="*/ 2675325 w 3880701"/>
              <a:gd name="connsiteY1" fmla="*/ 0 h 694790"/>
              <a:gd name="connsiteX2" fmla="*/ 3880701 w 3880701"/>
              <a:gd name="connsiteY2" fmla="*/ 521194 h 694790"/>
              <a:gd name="connsiteX3" fmla="*/ 2857631 w 3880701"/>
              <a:gd name="connsiteY3" fmla="*/ 367322 h 694790"/>
              <a:gd name="connsiteX4" fmla="*/ 1984346 w 3880701"/>
              <a:gd name="connsiteY4" fmla="*/ 308217 h 694790"/>
              <a:gd name="connsiteX5" fmla="*/ 0 w 3880701"/>
              <a:gd name="connsiteY5" fmla="*/ 694790 h 694790"/>
              <a:gd name="connsiteX6" fmla="*/ 1811675 w 3880701"/>
              <a:gd name="connsiteY6" fmla="*/ 16777 h 694790"/>
              <a:gd name="connsiteX0" fmla="*/ 1793028 w 3862054"/>
              <a:gd name="connsiteY0" fmla="*/ 16777 h 709149"/>
              <a:gd name="connsiteX1" fmla="*/ 2656678 w 3862054"/>
              <a:gd name="connsiteY1" fmla="*/ 0 h 709149"/>
              <a:gd name="connsiteX2" fmla="*/ 3862054 w 3862054"/>
              <a:gd name="connsiteY2" fmla="*/ 521194 h 709149"/>
              <a:gd name="connsiteX3" fmla="*/ 2838984 w 3862054"/>
              <a:gd name="connsiteY3" fmla="*/ 367322 h 709149"/>
              <a:gd name="connsiteX4" fmla="*/ 1965699 w 3862054"/>
              <a:gd name="connsiteY4" fmla="*/ 308217 h 709149"/>
              <a:gd name="connsiteX5" fmla="*/ -1 w 3862054"/>
              <a:gd name="connsiteY5" fmla="*/ 709149 h 709149"/>
              <a:gd name="connsiteX6" fmla="*/ 1793028 w 3862054"/>
              <a:gd name="connsiteY6" fmla="*/ 16777 h 709149"/>
              <a:gd name="connsiteX0" fmla="*/ 1793030 w 3862056"/>
              <a:gd name="connsiteY0" fmla="*/ 16777 h 709149"/>
              <a:gd name="connsiteX1" fmla="*/ 2656680 w 3862056"/>
              <a:gd name="connsiteY1" fmla="*/ 0 h 709149"/>
              <a:gd name="connsiteX2" fmla="*/ 3862056 w 3862056"/>
              <a:gd name="connsiteY2" fmla="*/ 521194 h 709149"/>
              <a:gd name="connsiteX3" fmla="*/ 2838986 w 3862056"/>
              <a:gd name="connsiteY3" fmla="*/ 367322 h 709149"/>
              <a:gd name="connsiteX4" fmla="*/ 1934946 w 3862056"/>
              <a:gd name="connsiteY4" fmla="*/ 356685 h 709149"/>
              <a:gd name="connsiteX5" fmla="*/ 1 w 3862056"/>
              <a:gd name="connsiteY5" fmla="*/ 709149 h 709149"/>
              <a:gd name="connsiteX6" fmla="*/ 1793030 w 3862056"/>
              <a:gd name="connsiteY6" fmla="*/ 16777 h 709149"/>
              <a:gd name="connsiteX0" fmla="*/ 1398504 w 3467530"/>
              <a:gd name="connsiteY0" fmla="*/ 16777 h 634185"/>
              <a:gd name="connsiteX1" fmla="*/ 2262154 w 3467530"/>
              <a:gd name="connsiteY1" fmla="*/ 0 h 634185"/>
              <a:gd name="connsiteX2" fmla="*/ 3467530 w 3467530"/>
              <a:gd name="connsiteY2" fmla="*/ 521194 h 634185"/>
              <a:gd name="connsiteX3" fmla="*/ 2444460 w 3467530"/>
              <a:gd name="connsiteY3" fmla="*/ 367322 h 634185"/>
              <a:gd name="connsiteX4" fmla="*/ 1540420 w 3467530"/>
              <a:gd name="connsiteY4" fmla="*/ 356685 h 634185"/>
              <a:gd name="connsiteX5" fmla="*/ -1 w 3467530"/>
              <a:gd name="connsiteY5" fmla="*/ 634185 h 634185"/>
              <a:gd name="connsiteX6" fmla="*/ 1398504 w 3467530"/>
              <a:gd name="connsiteY6" fmla="*/ 16777 h 634185"/>
              <a:gd name="connsiteX0" fmla="*/ 1398506 w 3467532"/>
              <a:gd name="connsiteY0" fmla="*/ 16777 h 634185"/>
              <a:gd name="connsiteX1" fmla="*/ 2262156 w 3467532"/>
              <a:gd name="connsiteY1" fmla="*/ 0 h 634185"/>
              <a:gd name="connsiteX2" fmla="*/ 3467532 w 3467532"/>
              <a:gd name="connsiteY2" fmla="*/ 521194 h 634185"/>
              <a:gd name="connsiteX3" fmla="*/ 2444462 w 3467532"/>
              <a:gd name="connsiteY3" fmla="*/ 367322 h 634185"/>
              <a:gd name="connsiteX4" fmla="*/ 1666180 w 3467532"/>
              <a:gd name="connsiteY4" fmla="*/ 606860 h 634185"/>
              <a:gd name="connsiteX5" fmla="*/ 1 w 3467532"/>
              <a:gd name="connsiteY5" fmla="*/ 634185 h 634185"/>
              <a:gd name="connsiteX6" fmla="*/ 1398506 w 3467532"/>
              <a:gd name="connsiteY6" fmla="*/ 16777 h 634185"/>
              <a:gd name="connsiteX0" fmla="*/ 1398504 w 3467530"/>
              <a:gd name="connsiteY0" fmla="*/ 16777 h 634185"/>
              <a:gd name="connsiteX1" fmla="*/ 2262154 w 3467530"/>
              <a:gd name="connsiteY1" fmla="*/ 0 h 634185"/>
              <a:gd name="connsiteX2" fmla="*/ 3467530 w 3467530"/>
              <a:gd name="connsiteY2" fmla="*/ 521194 h 634185"/>
              <a:gd name="connsiteX3" fmla="*/ 2229032 w 3467530"/>
              <a:gd name="connsiteY3" fmla="*/ 499043 h 634185"/>
              <a:gd name="connsiteX4" fmla="*/ 1666178 w 3467530"/>
              <a:gd name="connsiteY4" fmla="*/ 606860 h 634185"/>
              <a:gd name="connsiteX5" fmla="*/ -1 w 3467530"/>
              <a:gd name="connsiteY5" fmla="*/ 634185 h 634185"/>
              <a:gd name="connsiteX6" fmla="*/ 1398504 w 3467530"/>
              <a:gd name="connsiteY6" fmla="*/ 16777 h 634185"/>
              <a:gd name="connsiteX0" fmla="*/ 1398506 w 3603622"/>
              <a:gd name="connsiteY0" fmla="*/ 16777 h 634185"/>
              <a:gd name="connsiteX1" fmla="*/ 2262156 w 3603622"/>
              <a:gd name="connsiteY1" fmla="*/ 0 h 634185"/>
              <a:gd name="connsiteX2" fmla="*/ 3603623 w 3603622"/>
              <a:gd name="connsiteY2" fmla="*/ 481696 h 634185"/>
              <a:gd name="connsiteX3" fmla="*/ 2229034 w 3603622"/>
              <a:gd name="connsiteY3" fmla="*/ 499043 h 634185"/>
              <a:gd name="connsiteX4" fmla="*/ 1666180 w 3603622"/>
              <a:gd name="connsiteY4" fmla="*/ 606860 h 634185"/>
              <a:gd name="connsiteX5" fmla="*/ 1 w 3603622"/>
              <a:gd name="connsiteY5" fmla="*/ 634185 h 634185"/>
              <a:gd name="connsiteX6" fmla="*/ 1398506 w 3603622"/>
              <a:gd name="connsiteY6" fmla="*/ 16777 h 634185"/>
              <a:gd name="connsiteX0" fmla="*/ 1398504 w 3603622"/>
              <a:gd name="connsiteY0" fmla="*/ 0 h 617408"/>
              <a:gd name="connsiteX1" fmla="*/ 2236445 w 3603622"/>
              <a:gd name="connsiteY1" fmla="*/ 297129 h 617408"/>
              <a:gd name="connsiteX2" fmla="*/ 3603621 w 3603622"/>
              <a:gd name="connsiteY2" fmla="*/ 464919 h 617408"/>
              <a:gd name="connsiteX3" fmla="*/ 2229032 w 3603622"/>
              <a:gd name="connsiteY3" fmla="*/ 482266 h 617408"/>
              <a:gd name="connsiteX4" fmla="*/ 1666178 w 3603622"/>
              <a:gd name="connsiteY4" fmla="*/ 590083 h 617408"/>
              <a:gd name="connsiteX5" fmla="*/ -1 w 3603622"/>
              <a:gd name="connsiteY5" fmla="*/ 617408 h 617408"/>
              <a:gd name="connsiteX6" fmla="*/ 1398504 w 3603622"/>
              <a:gd name="connsiteY6" fmla="*/ 0 h 617408"/>
              <a:gd name="connsiteX0" fmla="*/ 1273180 w 3603622"/>
              <a:gd name="connsiteY0" fmla="*/ 75346 h 320279"/>
              <a:gd name="connsiteX1" fmla="*/ 2236447 w 3603622"/>
              <a:gd name="connsiteY1" fmla="*/ 0 h 320279"/>
              <a:gd name="connsiteX2" fmla="*/ 3603623 w 3603622"/>
              <a:gd name="connsiteY2" fmla="*/ 167790 h 320279"/>
              <a:gd name="connsiteX3" fmla="*/ 2229034 w 3603622"/>
              <a:gd name="connsiteY3" fmla="*/ 185137 h 320279"/>
              <a:gd name="connsiteX4" fmla="*/ 1666180 w 3603622"/>
              <a:gd name="connsiteY4" fmla="*/ 292954 h 320279"/>
              <a:gd name="connsiteX5" fmla="*/ 1 w 3603622"/>
              <a:gd name="connsiteY5" fmla="*/ 320279 h 320279"/>
              <a:gd name="connsiteX6" fmla="*/ 1273180 w 3603622"/>
              <a:gd name="connsiteY6" fmla="*/ 75346 h 32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3622" h="320279">
                <a:moveTo>
                  <a:pt x="1273180" y="75346"/>
                </a:moveTo>
                <a:lnTo>
                  <a:pt x="2236447" y="0"/>
                </a:lnTo>
                <a:lnTo>
                  <a:pt x="3603623" y="167790"/>
                </a:lnTo>
                <a:lnTo>
                  <a:pt x="2229034" y="185137"/>
                </a:lnTo>
                <a:lnTo>
                  <a:pt x="1666180" y="292954"/>
                </a:lnTo>
                <a:lnTo>
                  <a:pt x="1" y="320279"/>
                </a:lnTo>
                <a:lnTo>
                  <a:pt x="1273180" y="75346"/>
                </a:lnTo>
                <a:close/>
              </a:path>
            </a:pathLst>
          </a:cu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Polígono Tr1"/>
          <p:cNvSpPr/>
          <p:nvPr/>
        </p:nvSpPr>
        <p:spPr>
          <a:xfrm rot="18819407" flipV="1">
            <a:off x="4185721" y="4526282"/>
            <a:ext cx="2092514" cy="674139"/>
          </a:xfrm>
          <a:custGeom>
            <a:avLst/>
            <a:gdLst>
              <a:gd name="connsiteX0" fmla="*/ 0 w 4114800"/>
              <a:gd name="connsiteY0" fmla="*/ 0 h 1364038"/>
              <a:gd name="connsiteX1" fmla="*/ 4114800 w 4114800"/>
              <a:gd name="connsiteY1" fmla="*/ 0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14800"/>
              <a:gd name="connsiteY0" fmla="*/ 0 h 1364038"/>
              <a:gd name="connsiteX1" fmla="*/ 3722915 w 4114800"/>
              <a:gd name="connsiteY1" fmla="*/ 72571 h 1364038"/>
              <a:gd name="connsiteX2" fmla="*/ 4114800 w 4114800"/>
              <a:gd name="connsiteY2" fmla="*/ 1364038 h 1364038"/>
              <a:gd name="connsiteX3" fmla="*/ 0 w 4114800"/>
              <a:gd name="connsiteY3" fmla="*/ 1364038 h 1364038"/>
              <a:gd name="connsiteX4" fmla="*/ 0 w 4114800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0 w 4143828"/>
              <a:gd name="connsiteY3" fmla="*/ 1364038 h 1364038"/>
              <a:gd name="connsiteX4" fmla="*/ 0 w 4143828"/>
              <a:gd name="connsiteY4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032000 w 4143828"/>
              <a:gd name="connsiteY3" fmla="*/ 936703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43828"/>
              <a:gd name="connsiteY0" fmla="*/ 0 h 1364038"/>
              <a:gd name="connsiteX1" fmla="*/ 3722915 w 4143828"/>
              <a:gd name="connsiteY1" fmla="*/ 72571 h 1364038"/>
              <a:gd name="connsiteX2" fmla="*/ 4143828 w 4143828"/>
              <a:gd name="connsiteY2" fmla="*/ 565752 h 1364038"/>
              <a:gd name="connsiteX3" fmla="*/ 2162629 w 4143828"/>
              <a:gd name="connsiteY3" fmla="*/ 559331 h 1364038"/>
              <a:gd name="connsiteX4" fmla="*/ 0 w 4143828"/>
              <a:gd name="connsiteY4" fmla="*/ 1364038 h 1364038"/>
              <a:gd name="connsiteX5" fmla="*/ 0 w 4143828"/>
              <a:gd name="connsiteY5" fmla="*/ 0 h 1364038"/>
              <a:gd name="connsiteX0" fmla="*/ 0 w 4100285"/>
              <a:gd name="connsiteY0" fmla="*/ 0 h 1364038"/>
              <a:gd name="connsiteX1" fmla="*/ 3722915 w 4100285"/>
              <a:gd name="connsiteY1" fmla="*/ 72571 h 1364038"/>
              <a:gd name="connsiteX2" fmla="*/ 4100285 w 4100285"/>
              <a:gd name="connsiteY2" fmla="*/ 667352 h 1364038"/>
              <a:gd name="connsiteX3" fmla="*/ 2162629 w 4100285"/>
              <a:gd name="connsiteY3" fmla="*/ 559331 h 1364038"/>
              <a:gd name="connsiteX4" fmla="*/ 0 w 4100285"/>
              <a:gd name="connsiteY4" fmla="*/ 1364038 h 1364038"/>
              <a:gd name="connsiteX5" fmla="*/ 0 w 4100285"/>
              <a:gd name="connsiteY5" fmla="*/ 0 h 1364038"/>
              <a:gd name="connsiteX0" fmla="*/ 0 w 4100285"/>
              <a:gd name="connsiteY0" fmla="*/ 0 h 667352"/>
              <a:gd name="connsiteX1" fmla="*/ 3722915 w 4100285"/>
              <a:gd name="connsiteY1" fmla="*/ 72571 h 667352"/>
              <a:gd name="connsiteX2" fmla="*/ 4100285 w 4100285"/>
              <a:gd name="connsiteY2" fmla="*/ 667352 h 667352"/>
              <a:gd name="connsiteX3" fmla="*/ 2162629 w 4100285"/>
              <a:gd name="connsiteY3" fmla="*/ 559331 h 667352"/>
              <a:gd name="connsiteX4" fmla="*/ 29029 w 4100285"/>
              <a:gd name="connsiteY4" fmla="*/ 580266 h 667352"/>
              <a:gd name="connsiteX5" fmla="*/ 0 w 4100285"/>
              <a:gd name="connsiteY5" fmla="*/ 0 h 667352"/>
              <a:gd name="connsiteX0" fmla="*/ 1828799 w 4071256"/>
              <a:gd name="connsiteY0" fmla="*/ 0 h 885066"/>
              <a:gd name="connsiteX1" fmla="*/ 3693886 w 4071256"/>
              <a:gd name="connsiteY1" fmla="*/ 290285 h 885066"/>
              <a:gd name="connsiteX2" fmla="*/ 4071256 w 4071256"/>
              <a:gd name="connsiteY2" fmla="*/ 885066 h 885066"/>
              <a:gd name="connsiteX3" fmla="*/ 2133600 w 4071256"/>
              <a:gd name="connsiteY3" fmla="*/ 777045 h 885066"/>
              <a:gd name="connsiteX4" fmla="*/ 0 w 4071256"/>
              <a:gd name="connsiteY4" fmla="*/ 797980 h 885066"/>
              <a:gd name="connsiteX5" fmla="*/ 1828799 w 4071256"/>
              <a:gd name="connsiteY5" fmla="*/ 0 h 885066"/>
              <a:gd name="connsiteX0" fmla="*/ 1828799 w 4071256"/>
              <a:gd name="connsiteY0" fmla="*/ 29029 h 914095"/>
              <a:gd name="connsiteX1" fmla="*/ 2329543 w 4071256"/>
              <a:gd name="connsiteY1" fmla="*/ 0 h 914095"/>
              <a:gd name="connsiteX2" fmla="*/ 4071256 w 4071256"/>
              <a:gd name="connsiteY2" fmla="*/ 914095 h 914095"/>
              <a:gd name="connsiteX3" fmla="*/ 2133600 w 4071256"/>
              <a:gd name="connsiteY3" fmla="*/ 806074 h 914095"/>
              <a:gd name="connsiteX4" fmla="*/ 0 w 4071256"/>
              <a:gd name="connsiteY4" fmla="*/ 827009 h 914095"/>
              <a:gd name="connsiteX5" fmla="*/ 1828799 w 4071256"/>
              <a:gd name="connsiteY5" fmla="*/ 29029 h 914095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0 w 4071256"/>
              <a:gd name="connsiteY4" fmla="*/ 812494 h 899580"/>
              <a:gd name="connsiteX5" fmla="*/ 1828799 w 4071256"/>
              <a:gd name="connsiteY5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133600 w 4071256"/>
              <a:gd name="connsiteY3" fmla="*/ 791559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698171 w 4071256"/>
              <a:gd name="connsiteY4" fmla="*/ 791560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772229 w 4071256"/>
              <a:gd name="connsiteY3" fmla="*/ 646416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71256"/>
              <a:gd name="connsiteY0" fmla="*/ 14514 h 899580"/>
              <a:gd name="connsiteX1" fmla="*/ 2344057 w 4071256"/>
              <a:gd name="connsiteY1" fmla="*/ 0 h 899580"/>
              <a:gd name="connsiteX2" fmla="*/ 4071256 w 4071256"/>
              <a:gd name="connsiteY2" fmla="*/ 899580 h 899580"/>
              <a:gd name="connsiteX3" fmla="*/ 2627086 w 4071256"/>
              <a:gd name="connsiteY3" fmla="*/ 733502 h 899580"/>
              <a:gd name="connsiteX4" fmla="*/ 1582057 w 4071256"/>
              <a:gd name="connsiteY4" fmla="*/ 704474 h 899580"/>
              <a:gd name="connsiteX5" fmla="*/ 0 w 4071256"/>
              <a:gd name="connsiteY5" fmla="*/ 812494 h 899580"/>
              <a:gd name="connsiteX6" fmla="*/ 1828799 w 4071256"/>
              <a:gd name="connsiteY6" fmla="*/ 14514 h 899580"/>
              <a:gd name="connsiteX0" fmla="*/ 1828799 w 4042228"/>
              <a:gd name="connsiteY0" fmla="*/ 14514 h 812494"/>
              <a:gd name="connsiteX1" fmla="*/ 2344057 w 4042228"/>
              <a:gd name="connsiteY1" fmla="*/ 0 h 812494"/>
              <a:gd name="connsiteX2" fmla="*/ 4042228 w 4042228"/>
              <a:gd name="connsiteY2" fmla="*/ 783466 h 812494"/>
              <a:gd name="connsiteX3" fmla="*/ 2627086 w 4042228"/>
              <a:gd name="connsiteY3" fmla="*/ 733502 h 812494"/>
              <a:gd name="connsiteX4" fmla="*/ 1582057 w 4042228"/>
              <a:gd name="connsiteY4" fmla="*/ 704474 h 812494"/>
              <a:gd name="connsiteX5" fmla="*/ 0 w 4042228"/>
              <a:gd name="connsiteY5" fmla="*/ 812494 h 812494"/>
              <a:gd name="connsiteX6" fmla="*/ 1828799 w 4042228"/>
              <a:gd name="connsiteY6" fmla="*/ 14514 h 812494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1451428 w 3911599"/>
              <a:gd name="connsiteY4" fmla="*/ 70447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496457 w 3911599"/>
              <a:gd name="connsiteY3" fmla="*/ 733502 h 797979"/>
              <a:gd name="connsiteX4" fmla="*/ 2054024 w 3911599"/>
              <a:gd name="connsiteY4" fmla="*/ 41095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11599"/>
              <a:gd name="connsiteY0" fmla="*/ 14514 h 797979"/>
              <a:gd name="connsiteX1" fmla="*/ 2213428 w 3911599"/>
              <a:gd name="connsiteY1" fmla="*/ 0 h 797979"/>
              <a:gd name="connsiteX2" fmla="*/ 3911599 w 3911599"/>
              <a:gd name="connsiteY2" fmla="*/ 783466 h 797979"/>
              <a:gd name="connsiteX3" fmla="*/ 2927309 w 3911599"/>
              <a:gd name="connsiteY3" fmla="*/ 470059 h 797979"/>
              <a:gd name="connsiteX4" fmla="*/ 2054024 w 3911599"/>
              <a:gd name="connsiteY4" fmla="*/ 410954 h 797979"/>
              <a:gd name="connsiteX5" fmla="*/ 0 w 3911599"/>
              <a:gd name="connsiteY5" fmla="*/ 797979 h 797979"/>
              <a:gd name="connsiteX6" fmla="*/ 1698170 w 3911599"/>
              <a:gd name="connsiteY6" fmla="*/ 14514 h 797979"/>
              <a:gd name="connsiteX0" fmla="*/ 1698170 w 3950379"/>
              <a:gd name="connsiteY0" fmla="*/ 14514 h 797979"/>
              <a:gd name="connsiteX1" fmla="*/ 2213428 w 3950379"/>
              <a:gd name="connsiteY1" fmla="*/ 0 h 797979"/>
              <a:gd name="connsiteX2" fmla="*/ 3950379 w 3950379"/>
              <a:gd name="connsiteY2" fmla="*/ 623931 h 797979"/>
              <a:gd name="connsiteX3" fmla="*/ 2927309 w 3950379"/>
              <a:gd name="connsiteY3" fmla="*/ 470059 h 797979"/>
              <a:gd name="connsiteX4" fmla="*/ 2054024 w 3950379"/>
              <a:gd name="connsiteY4" fmla="*/ 410954 h 797979"/>
              <a:gd name="connsiteX5" fmla="*/ 0 w 3950379"/>
              <a:gd name="connsiteY5" fmla="*/ 797979 h 797979"/>
              <a:gd name="connsiteX6" fmla="*/ 1698170 w 3950379"/>
              <a:gd name="connsiteY6" fmla="*/ 14514 h 797979"/>
              <a:gd name="connsiteX0" fmla="*/ 1628492 w 3880701"/>
              <a:gd name="connsiteY0" fmla="*/ 14514 h 797527"/>
              <a:gd name="connsiteX1" fmla="*/ 2143750 w 3880701"/>
              <a:gd name="connsiteY1" fmla="*/ 0 h 797527"/>
              <a:gd name="connsiteX2" fmla="*/ 3880701 w 3880701"/>
              <a:gd name="connsiteY2" fmla="*/ 623931 h 797527"/>
              <a:gd name="connsiteX3" fmla="*/ 2857631 w 3880701"/>
              <a:gd name="connsiteY3" fmla="*/ 470059 h 797527"/>
              <a:gd name="connsiteX4" fmla="*/ 1984346 w 3880701"/>
              <a:gd name="connsiteY4" fmla="*/ 410954 h 797527"/>
              <a:gd name="connsiteX5" fmla="*/ 0 w 3880701"/>
              <a:gd name="connsiteY5" fmla="*/ 797527 h 797527"/>
              <a:gd name="connsiteX6" fmla="*/ 1628492 w 3880701"/>
              <a:gd name="connsiteY6" fmla="*/ 14514 h 797527"/>
              <a:gd name="connsiteX0" fmla="*/ 1811675 w 3880701"/>
              <a:gd name="connsiteY0" fmla="*/ 119514 h 797527"/>
              <a:gd name="connsiteX1" fmla="*/ 2143750 w 3880701"/>
              <a:gd name="connsiteY1" fmla="*/ 0 h 797527"/>
              <a:gd name="connsiteX2" fmla="*/ 3880701 w 3880701"/>
              <a:gd name="connsiteY2" fmla="*/ 623931 h 797527"/>
              <a:gd name="connsiteX3" fmla="*/ 2857631 w 3880701"/>
              <a:gd name="connsiteY3" fmla="*/ 470059 h 797527"/>
              <a:gd name="connsiteX4" fmla="*/ 1984346 w 3880701"/>
              <a:gd name="connsiteY4" fmla="*/ 410954 h 797527"/>
              <a:gd name="connsiteX5" fmla="*/ 0 w 3880701"/>
              <a:gd name="connsiteY5" fmla="*/ 797527 h 797527"/>
              <a:gd name="connsiteX6" fmla="*/ 1811675 w 3880701"/>
              <a:gd name="connsiteY6" fmla="*/ 119514 h 797527"/>
              <a:gd name="connsiteX0" fmla="*/ 1811675 w 3880701"/>
              <a:gd name="connsiteY0" fmla="*/ 16777 h 694790"/>
              <a:gd name="connsiteX1" fmla="*/ 2675325 w 3880701"/>
              <a:gd name="connsiteY1" fmla="*/ 0 h 694790"/>
              <a:gd name="connsiteX2" fmla="*/ 3880701 w 3880701"/>
              <a:gd name="connsiteY2" fmla="*/ 521194 h 694790"/>
              <a:gd name="connsiteX3" fmla="*/ 2857631 w 3880701"/>
              <a:gd name="connsiteY3" fmla="*/ 367322 h 694790"/>
              <a:gd name="connsiteX4" fmla="*/ 1984346 w 3880701"/>
              <a:gd name="connsiteY4" fmla="*/ 308217 h 694790"/>
              <a:gd name="connsiteX5" fmla="*/ 0 w 3880701"/>
              <a:gd name="connsiteY5" fmla="*/ 694790 h 694790"/>
              <a:gd name="connsiteX6" fmla="*/ 1811675 w 3880701"/>
              <a:gd name="connsiteY6" fmla="*/ 16777 h 694790"/>
              <a:gd name="connsiteX0" fmla="*/ 1793028 w 3862054"/>
              <a:gd name="connsiteY0" fmla="*/ 16777 h 709149"/>
              <a:gd name="connsiteX1" fmla="*/ 2656678 w 3862054"/>
              <a:gd name="connsiteY1" fmla="*/ 0 h 709149"/>
              <a:gd name="connsiteX2" fmla="*/ 3862054 w 3862054"/>
              <a:gd name="connsiteY2" fmla="*/ 521194 h 709149"/>
              <a:gd name="connsiteX3" fmla="*/ 2838984 w 3862054"/>
              <a:gd name="connsiteY3" fmla="*/ 367322 h 709149"/>
              <a:gd name="connsiteX4" fmla="*/ 1965699 w 3862054"/>
              <a:gd name="connsiteY4" fmla="*/ 308217 h 709149"/>
              <a:gd name="connsiteX5" fmla="*/ -1 w 3862054"/>
              <a:gd name="connsiteY5" fmla="*/ 709149 h 709149"/>
              <a:gd name="connsiteX6" fmla="*/ 1793028 w 3862054"/>
              <a:gd name="connsiteY6" fmla="*/ 16777 h 709149"/>
              <a:gd name="connsiteX0" fmla="*/ 1793030 w 3862056"/>
              <a:gd name="connsiteY0" fmla="*/ 16777 h 709149"/>
              <a:gd name="connsiteX1" fmla="*/ 2656680 w 3862056"/>
              <a:gd name="connsiteY1" fmla="*/ 0 h 709149"/>
              <a:gd name="connsiteX2" fmla="*/ 3862056 w 3862056"/>
              <a:gd name="connsiteY2" fmla="*/ 521194 h 709149"/>
              <a:gd name="connsiteX3" fmla="*/ 2838986 w 3862056"/>
              <a:gd name="connsiteY3" fmla="*/ 367322 h 709149"/>
              <a:gd name="connsiteX4" fmla="*/ 1934946 w 3862056"/>
              <a:gd name="connsiteY4" fmla="*/ 356685 h 709149"/>
              <a:gd name="connsiteX5" fmla="*/ 1 w 3862056"/>
              <a:gd name="connsiteY5" fmla="*/ 709149 h 709149"/>
              <a:gd name="connsiteX6" fmla="*/ 1793030 w 3862056"/>
              <a:gd name="connsiteY6" fmla="*/ 16777 h 709149"/>
              <a:gd name="connsiteX0" fmla="*/ 1398504 w 3467530"/>
              <a:gd name="connsiteY0" fmla="*/ 16777 h 634185"/>
              <a:gd name="connsiteX1" fmla="*/ 2262154 w 3467530"/>
              <a:gd name="connsiteY1" fmla="*/ 0 h 634185"/>
              <a:gd name="connsiteX2" fmla="*/ 3467530 w 3467530"/>
              <a:gd name="connsiteY2" fmla="*/ 521194 h 634185"/>
              <a:gd name="connsiteX3" fmla="*/ 2444460 w 3467530"/>
              <a:gd name="connsiteY3" fmla="*/ 367322 h 634185"/>
              <a:gd name="connsiteX4" fmla="*/ 1540420 w 3467530"/>
              <a:gd name="connsiteY4" fmla="*/ 356685 h 634185"/>
              <a:gd name="connsiteX5" fmla="*/ -1 w 3467530"/>
              <a:gd name="connsiteY5" fmla="*/ 634185 h 634185"/>
              <a:gd name="connsiteX6" fmla="*/ 1398504 w 3467530"/>
              <a:gd name="connsiteY6" fmla="*/ 16777 h 634185"/>
              <a:gd name="connsiteX0" fmla="*/ 1398506 w 3467532"/>
              <a:gd name="connsiteY0" fmla="*/ 16777 h 634185"/>
              <a:gd name="connsiteX1" fmla="*/ 2262156 w 3467532"/>
              <a:gd name="connsiteY1" fmla="*/ 0 h 634185"/>
              <a:gd name="connsiteX2" fmla="*/ 3467532 w 3467532"/>
              <a:gd name="connsiteY2" fmla="*/ 521194 h 634185"/>
              <a:gd name="connsiteX3" fmla="*/ 2444462 w 3467532"/>
              <a:gd name="connsiteY3" fmla="*/ 367322 h 634185"/>
              <a:gd name="connsiteX4" fmla="*/ 1666180 w 3467532"/>
              <a:gd name="connsiteY4" fmla="*/ 606860 h 634185"/>
              <a:gd name="connsiteX5" fmla="*/ 1 w 3467532"/>
              <a:gd name="connsiteY5" fmla="*/ 634185 h 634185"/>
              <a:gd name="connsiteX6" fmla="*/ 1398506 w 3467532"/>
              <a:gd name="connsiteY6" fmla="*/ 16777 h 634185"/>
              <a:gd name="connsiteX0" fmla="*/ 1398504 w 3467530"/>
              <a:gd name="connsiteY0" fmla="*/ 16777 h 634185"/>
              <a:gd name="connsiteX1" fmla="*/ 2262154 w 3467530"/>
              <a:gd name="connsiteY1" fmla="*/ 0 h 634185"/>
              <a:gd name="connsiteX2" fmla="*/ 3467530 w 3467530"/>
              <a:gd name="connsiteY2" fmla="*/ 521194 h 634185"/>
              <a:gd name="connsiteX3" fmla="*/ 2229032 w 3467530"/>
              <a:gd name="connsiteY3" fmla="*/ 499043 h 634185"/>
              <a:gd name="connsiteX4" fmla="*/ 1666178 w 3467530"/>
              <a:gd name="connsiteY4" fmla="*/ 606860 h 634185"/>
              <a:gd name="connsiteX5" fmla="*/ -1 w 3467530"/>
              <a:gd name="connsiteY5" fmla="*/ 634185 h 634185"/>
              <a:gd name="connsiteX6" fmla="*/ 1398504 w 3467530"/>
              <a:gd name="connsiteY6" fmla="*/ 16777 h 634185"/>
              <a:gd name="connsiteX0" fmla="*/ 1398506 w 3603622"/>
              <a:gd name="connsiteY0" fmla="*/ 16777 h 634185"/>
              <a:gd name="connsiteX1" fmla="*/ 2262156 w 3603622"/>
              <a:gd name="connsiteY1" fmla="*/ 0 h 634185"/>
              <a:gd name="connsiteX2" fmla="*/ 3603623 w 3603622"/>
              <a:gd name="connsiteY2" fmla="*/ 481696 h 634185"/>
              <a:gd name="connsiteX3" fmla="*/ 2229034 w 3603622"/>
              <a:gd name="connsiteY3" fmla="*/ 499043 h 634185"/>
              <a:gd name="connsiteX4" fmla="*/ 1666180 w 3603622"/>
              <a:gd name="connsiteY4" fmla="*/ 606860 h 634185"/>
              <a:gd name="connsiteX5" fmla="*/ 1 w 3603622"/>
              <a:gd name="connsiteY5" fmla="*/ 634185 h 634185"/>
              <a:gd name="connsiteX6" fmla="*/ 1398506 w 3603622"/>
              <a:gd name="connsiteY6" fmla="*/ 16777 h 634185"/>
              <a:gd name="connsiteX0" fmla="*/ 1398504 w 3603622"/>
              <a:gd name="connsiteY0" fmla="*/ 0 h 617408"/>
              <a:gd name="connsiteX1" fmla="*/ 2236445 w 3603622"/>
              <a:gd name="connsiteY1" fmla="*/ 297129 h 617408"/>
              <a:gd name="connsiteX2" fmla="*/ 3603621 w 3603622"/>
              <a:gd name="connsiteY2" fmla="*/ 464919 h 617408"/>
              <a:gd name="connsiteX3" fmla="*/ 2229032 w 3603622"/>
              <a:gd name="connsiteY3" fmla="*/ 482266 h 617408"/>
              <a:gd name="connsiteX4" fmla="*/ 1666178 w 3603622"/>
              <a:gd name="connsiteY4" fmla="*/ 590083 h 617408"/>
              <a:gd name="connsiteX5" fmla="*/ -1 w 3603622"/>
              <a:gd name="connsiteY5" fmla="*/ 617408 h 617408"/>
              <a:gd name="connsiteX6" fmla="*/ 1398504 w 3603622"/>
              <a:gd name="connsiteY6" fmla="*/ 0 h 617408"/>
              <a:gd name="connsiteX0" fmla="*/ 1273180 w 3603622"/>
              <a:gd name="connsiteY0" fmla="*/ 75346 h 320279"/>
              <a:gd name="connsiteX1" fmla="*/ 2236447 w 3603622"/>
              <a:gd name="connsiteY1" fmla="*/ 0 h 320279"/>
              <a:gd name="connsiteX2" fmla="*/ 3603623 w 3603622"/>
              <a:gd name="connsiteY2" fmla="*/ 167790 h 320279"/>
              <a:gd name="connsiteX3" fmla="*/ 2229034 w 3603622"/>
              <a:gd name="connsiteY3" fmla="*/ 185137 h 320279"/>
              <a:gd name="connsiteX4" fmla="*/ 1666180 w 3603622"/>
              <a:gd name="connsiteY4" fmla="*/ 292954 h 320279"/>
              <a:gd name="connsiteX5" fmla="*/ 1 w 3603622"/>
              <a:gd name="connsiteY5" fmla="*/ 320279 h 320279"/>
              <a:gd name="connsiteX6" fmla="*/ 1273180 w 3603622"/>
              <a:gd name="connsiteY6" fmla="*/ 75346 h 320279"/>
              <a:gd name="connsiteX0" fmla="*/ 1273178 w 3603622"/>
              <a:gd name="connsiteY0" fmla="*/ 75346 h 320279"/>
              <a:gd name="connsiteX1" fmla="*/ 2236445 w 3603622"/>
              <a:gd name="connsiteY1" fmla="*/ 0 h 320279"/>
              <a:gd name="connsiteX2" fmla="*/ 3603621 w 3603622"/>
              <a:gd name="connsiteY2" fmla="*/ 167790 h 320279"/>
              <a:gd name="connsiteX3" fmla="*/ 2353012 w 3603622"/>
              <a:gd name="connsiteY3" fmla="*/ 208466 h 320279"/>
              <a:gd name="connsiteX4" fmla="*/ 1666178 w 3603622"/>
              <a:gd name="connsiteY4" fmla="*/ 292954 h 320279"/>
              <a:gd name="connsiteX5" fmla="*/ -1 w 3603622"/>
              <a:gd name="connsiteY5" fmla="*/ 320279 h 320279"/>
              <a:gd name="connsiteX6" fmla="*/ 1273178 w 3603622"/>
              <a:gd name="connsiteY6" fmla="*/ 75346 h 320279"/>
              <a:gd name="connsiteX0" fmla="*/ 1273180 w 3603622"/>
              <a:gd name="connsiteY0" fmla="*/ 75346 h 320279"/>
              <a:gd name="connsiteX1" fmla="*/ 2236447 w 3603622"/>
              <a:gd name="connsiteY1" fmla="*/ 0 h 320279"/>
              <a:gd name="connsiteX2" fmla="*/ 3603623 w 3603622"/>
              <a:gd name="connsiteY2" fmla="*/ 167790 h 320279"/>
              <a:gd name="connsiteX3" fmla="*/ 2353014 w 3603622"/>
              <a:gd name="connsiteY3" fmla="*/ 208466 h 320279"/>
              <a:gd name="connsiteX4" fmla="*/ 1685642 w 3603622"/>
              <a:gd name="connsiteY4" fmla="*/ 316961 h 320279"/>
              <a:gd name="connsiteX5" fmla="*/ 1 w 3603622"/>
              <a:gd name="connsiteY5" fmla="*/ 320279 h 320279"/>
              <a:gd name="connsiteX6" fmla="*/ 1273180 w 3603622"/>
              <a:gd name="connsiteY6" fmla="*/ 75346 h 320279"/>
              <a:gd name="connsiteX0" fmla="*/ 1222144 w 3552587"/>
              <a:gd name="connsiteY0" fmla="*/ 75346 h 316961"/>
              <a:gd name="connsiteX1" fmla="*/ 2185411 w 3552587"/>
              <a:gd name="connsiteY1" fmla="*/ 0 h 316961"/>
              <a:gd name="connsiteX2" fmla="*/ 3552587 w 3552587"/>
              <a:gd name="connsiteY2" fmla="*/ 167790 h 316961"/>
              <a:gd name="connsiteX3" fmla="*/ 2301978 w 3552587"/>
              <a:gd name="connsiteY3" fmla="*/ 208466 h 316961"/>
              <a:gd name="connsiteX4" fmla="*/ 1634606 w 3552587"/>
              <a:gd name="connsiteY4" fmla="*/ 316961 h 316961"/>
              <a:gd name="connsiteX5" fmla="*/ 0 w 3552587"/>
              <a:gd name="connsiteY5" fmla="*/ 305468 h 316961"/>
              <a:gd name="connsiteX6" fmla="*/ 1222144 w 3552587"/>
              <a:gd name="connsiteY6" fmla="*/ 75346 h 316961"/>
              <a:gd name="connsiteX0" fmla="*/ 1468470 w 3552587"/>
              <a:gd name="connsiteY0" fmla="*/ 102707 h 316961"/>
              <a:gd name="connsiteX1" fmla="*/ 2185411 w 3552587"/>
              <a:gd name="connsiteY1" fmla="*/ 0 h 316961"/>
              <a:gd name="connsiteX2" fmla="*/ 3552587 w 3552587"/>
              <a:gd name="connsiteY2" fmla="*/ 167790 h 316961"/>
              <a:gd name="connsiteX3" fmla="*/ 2301978 w 3552587"/>
              <a:gd name="connsiteY3" fmla="*/ 208466 h 316961"/>
              <a:gd name="connsiteX4" fmla="*/ 1634606 w 3552587"/>
              <a:gd name="connsiteY4" fmla="*/ 316961 h 316961"/>
              <a:gd name="connsiteX5" fmla="*/ 0 w 3552587"/>
              <a:gd name="connsiteY5" fmla="*/ 305468 h 316961"/>
              <a:gd name="connsiteX6" fmla="*/ 1468470 w 3552587"/>
              <a:gd name="connsiteY6" fmla="*/ 102707 h 31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2587" h="316961">
                <a:moveTo>
                  <a:pt x="1468470" y="102707"/>
                </a:moveTo>
                <a:lnTo>
                  <a:pt x="2185411" y="0"/>
                </a:lnTo>
                <a:lnTo>
                  <a:pt x="3552587" y="167790"/>
                </a:lnTo>
                <a:lnTo>
                  <a:pt x="2301978" y="208466"/>
                </a:lnTo>
                <a:lnTo>
                  <a:pt x="1634606" y="316961"/>
                </a:lnTo>
                <a:lnTo>
                  <a:pt x="0" y="305468"/>
                </a:lnTo>
                <a:lnTo>
                  <a:pt x="1468470" y="102707"/>
                </a:lnTo>
                <a:close/>
              </a:path>
            </a:pathLst>
          </a:cu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Texto Transiciones"/>
          <p:cNvSpPr txBox="1"/>
          <p:nvPr/>
        </p:nvSpPr>
        <p:spPr>
          <a:xfrm>
            <a:off x="4876800" y="2539425"/>
            <a:ext cx="222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9900"/>
                </a:solidFill>
              </a:rPr>
              <a:t>Transiciones</a:t>
            </a:r>
            <a:endParaRPr lang="es-CL" sz="3200" dirty="0">
              <a:solidFill>
                <a:srgbClr val="00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 E/S"/>
              <p:cNvSpPr txBox="1"/>
              <p:nvPr/>
            </p:nvSpPr>
            <p:spPr>
              <a:xfrm>
                <a:off x="6085233" y="2296301"/>
                <a:ext cx="294888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9900"/>
                    </a:solidFill>
                  </a:rPr>
                  <a:t>Entradas/</a:t>
                </a:r>
                <a:r>
                  <a:rPr lang="en-US" sz="3200" dirty="0" err="1" smtClean="0">
                    <a:solidFill>
                      <a:srgbClr val="009900"/>
                    </a:solidFill>
                  </a:rPr>
                  <a:t>Salidas</a:t>
                </a:r>
                <a:endParaRPr lang="en-US" sz="3200" dirty="0" smtClean="0">
                  <a:solidFill>
                    <a:srgbClr val="009900"/>
                  </a:solidFill>
                </a:endParaRPr>
              </a:p>
              <a:p>
                <a:pPr algn="ctr"/>
                <a:r>
                  <a:rPr lang="es-CL" sz="3200" dirty="0" smtClean="0">
                    <a:solidFill>
                      <a:srgbClr val="0099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200" i="1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CL" sz="3200" i="1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99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9900"/>
                        </a:solidFill>
                        <a:latin typeface="Cambria Math"/>
                      </a:rPr>
                      <m:t>/</m:t>
                    </m:r>
                    <m:r>
                      <a:rPr lang="en-US" sz="3200" i="1">
                        <a:solidFill>
                          <a:srgbClr val="0099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s-CL" sz="3200" dirty="0" smtClean="0">
                    <a:solidFill>
                      <a:srgbClr val="009900"/>
                    </a:solidFill>
                  </a:rPr>
                  <a:t>)</a:t>
                </a:r>
                <a:endParaRPr lang="es-CL" sz="32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7" name="Texto E/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33" y="2296301"/>
                <a:ext cx="2948884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5165" t="-7386" r="-4132" b="-187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E/S 1"/>
          <p:cNvSpPr/>
          <p:nvPr/>
        </p:nvSpPr>
        <p:spPr>
          <a:xfrm>
            <a:off x="3630422" y="2941524"/>
            <a:ext cx="635420" cy="751523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E/S 2"/>
          <p:cNvSpPr/>
          <p:nvPr/>
        </p:nvSpPr>
        <p:spPr>
          <a:xfrm>
            <a:off x="3593890" y="3989321"/>
            <a:ext cx="635420" cy="447689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E/S 3"/>
          <p:cNvSpPr/>
          <p:nvPr/>
        </p:nvSpPr>
        <p:spPr>
          <a:xfrm>
            <a:off x="2147396" y="4668724"/>
            <a:ext cx="635420" cy="447689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E/S 4"/>
          <p:cNvSpPr/>
          <p:nvPr/>
        </p:nvSpPr>
        <p:spPr>
          <a:xfrm>
            <a:off x="4914268" y="4622945"/>
            <a:ext cx="635420" cy="447689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E/S 5"/>
          <p:cNvSpPr/>
          <p:nvPr/>
        </p:nvSpPr>
        <p:spPr>
          <a:xfrm>
            <a:off x="1462781" y="5056120"/>
            <a:ext cx="635420" cy="751523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E/S 6"/>
          <p:cNvSpPr/>
          <p:nvPr/>
        </p:nvSpPr>
        <p:spPr>
          <a:xfrm>
            <a:off x="5805714" y="4969035"/>
            <a:ext cx="635420" cy="751523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Dont Care 1"/>
          <p:cNvSpPr/>
          <p:nvPr/>
        </p:nvSpPr>
        <p:spPr>
          <a:xfrm>
            <a:off x="3826364" y="2986314"/>
            <a:ext cx="169625" cy="223361"/>
          </a:xfrm>
          <a:prstGeom prst="rect">
            <a:avLst/>
          </a:prstGeom>
          <a:noFill/>
          <a:ln w="57150">
            <a:solidFill>
              <a:srgbClr val="CC66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Dont Care 1"/>
          <p:cNvSpPr/>
          <p:nvPr/>
        </p:nvSpPr>
        <p:spPr>
          <a:xfrm>
            <a:off x="6024097" y="5071730"/>
            <a:ext cx="169625" cy="223361"/>
          </a:xfrm>
          <a:prstGeom prst="rect">
            <a:avLst/>
          </a:prstGeom>
          <a:noFill/>
          <a:ln w="57150">
            <a:solidFill>
              <a:srgbClr val="CC66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Dont Care 1"/>
          <p:cNvSpPr/>
          <p:nvPr/>
        </p:nvSpPr>
        <p:spPr>
          <a:xfrm>
            <a:off x="1506323" y="5480735"/>
            <a:ext cx="169625" cy="223361"/>
          </a:xfrm>
          <a:prstGeom prst="rect">
            <a:avLst/>
          </a:prstGeom>
          <a:noFill/>
          <a:ln w="57150">
            <a:solidFill>
              <a:srgbClr val="CC66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Texto Dont Care"/>
          <p:cNvSpPr txBox="1"/>
          <p:nvPr/>
        </p:nvSpPr>
        <p:spPr>
          <a:xfrm>
            <a:off x="6917925" y="4502184"/>
            <a:ext cx="1961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C6600"/>
                </a:solidFill>
              </a:rPr>
              <a:t>Don’t Care</a:t>
            </a:r>
            <a:endParaRPr lang="es-CL" sz="3200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5" grpId="0"/>
      <p:bldP spid="5" grpId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Especificación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Informal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describir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8521"/>
                </a:solidFill>
              </a:rPr>
              <a:t>informalmente</a:t>
            </a:r>
            <a:r>
              <a:rPr lang="en-US" dirty="0" smtClean="0"/>
              <a:t> un </a:t>
            </a:r>
            <a:r>
              <a:rPr lang="en-US" dirty="0" err="1" smtClean="0"/>
              <a:t>circuito</a:t>
            </a:r>
            <a:r>
              <a:rPr lang="en-US" dirty="0" smtClean="0"/>
              <a:t> </a:t>
            </a:r>
            <a:r>
              <a:rPr lang="en-US" dirty="0" err="1" smtClean="0"/>
              <a:t>secuencial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 detector de </a:t>
            </a:r>
            <a:r>
              <a:rPr lang="en-US" dirty="0" err="1" smtClean="0"/>
              <a:t>secuencias</a:t>
            </a:r>
            <a:r>
              <a:rPr lang="en-US" dirty="0" smtClean="0"/>
              <a:t> 1 1</a:t>
            </a:r>
            <a:endParaRPr lang="es-CL" dirty="0"/>
          </a:p>
        </p:txBody>
      </p:sp>
      <p:grpSp>
        <p:nvGrpSpPr>
          <p:cNvPr id="5" name="Group 4"/>
          <p:cNvGrpSpPr/>
          <p:nvPr/>
        </p:nvGrpSpPr>
        <p:grpSpPr>
          <a:xfrm>
            <a:off x="223157" y="3505200"/>
            <a:ext cx="8768443" cy="2286000"/>
            <a:chOff x="223157" y="3505200"/>
            <a:chExt cx="8768443" cy="2286000"/>
          </a:xfrm>
        </p:grpSpPr>
        <p:pic>
          <p:nvPicPr>
            <p:cNvPr id="1026" name="Picture 2" descr="D:\users\Pablo\DCC\Docencia\Arquitectura de Computadores\Clases\Clase 3\diagrama de tiempo 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00" y="3505200"/>
              <a:ext cx="82423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69034" y="37338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34" y="3733800"/>
                  <a:ext cx="508088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66149" y="441960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49" y="4419600"/>
                  <a:ext cx="513859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3157" y="5105400"/>
                  <a:ext cx="59984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57" y="5105400"/>
                  <a:ext cx="599843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45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Diagrama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Estados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Detector 1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lo </a:t>
            </a:r>
            <a:r>
              <a:rPr lang="en-US" dirty="0" err="1" smtClean="0"/>
              <a:t>especificado</a:t>
            </a:r>
            <a:r>
              <a:rPr lang="en-US" dirty="0" smtClean="0"/>
              <a:t> en el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anterior</a:t>
            </a:r>
          </a:p>
          <a:p>
            <a:r>
              <a:rPr lang="en-US" dirty="0" smtClean="0"/>
              <a:t>Las </a:t>
            </a:r>
            <a:r>
              <a:rPr lang="en-US" dirty="0" err="1" smtClean="0">
                <a:solidFill>
                  <a:srgbClr val="CC6600"/>
                </a:solidFill>
              </a:rPr>
              <a:t>transiciones</a:t>
            </a:r>
            <a:r>
              <a:rPr lang="en-US" dirty="0" smtClean="0">
                <a:solidFill>
                  <a:srgbClr val="CC6600"/>
                </a:solidFill>
              </a:rPr>
              <a:t> </a:t>
            </a:r>
            <a:r>
              <a:rPr lang="en-US" dirty="0" err="1" smtClean="0">
                <a:solidFill>
                  <a:srgbClr val="CC6600"/>
                </a:solidFill>
              </a:rPr>
              <a:t>subrayadas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necesarias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compatible con el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endParaRPr lang="es-CL" dirty="0"/>
          </a:p>
        </p:txBody>
      </p:sp>
      <p:pic>
        <p:nvPicPr>
          <p:cNvPr id="2050" name="Picture 2" descr="D:\users\Pablo\DCC\Docencia\Arquitectura de Computadores\Clases\Clase 3\diagrama estado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810000"/>
            <a:ext cx="67437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4385" y="5469708"/>
            <a:ext cx="3769157" cy="1357085"/>
            <a:chOff x="-5980" y="3505200"/>
            <a:chExt cx="8997580" cy="2286000"/>
          </a:xfrm>
        </p:grpSpPr>
        <p:pic>
          <p:nvPicPr>
            <p:cNvPr id="6" name="Picture 2" descr="D:\users\Pablo\DCC\Docencia\Arquitectura de Computadores\Clases\Clase 3\diagrama de tiempo 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00" y="3505200"/>
              <a:ext cx="82423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897" y="3733799"/>
                  <a:ext cx="832303" cy="586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CL" sz="9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7" y="3733799"/>
                  <a:ext cx="832303" cy="58674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7012" y="4419600"/>
                  <a:ext cx="839796" cy="586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9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12" y="4419600"/>
                  <a:ext cx="839796" cy="58674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5980" y="5105400"/>
                  <a:ext cx="924103" cy="586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oMath>
                    </m:oMathPara>
                  </a14:m>
                  <a:endParaRPr lang="es-CL" sz="9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80" y="5105400"/>
                  <a:ext cx="924103" cy="58674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ángulo Dont Care 1"/>
          <p:cNvSpPr/>
          <p:nvPr/>
        </p:nvSpPr>
        <p:spPr>
          <a:xfrm>
            <a:off x="6005286" y="3787423"/>
            <a:ext cx="457200" cy="360035"/>
          </a:xfrm>
          <a:prstGeom prst="rect">
            <a:avLst/>
          </a:prstGeom>
          <a:noFill/>
          <a:ln w="57150">
            <a:solidFill>
              <a:srgbClr val="CC66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Dont Care 1"/>
          <p:cNvSpPr/>
          <p:nvPr/>
        </p:nvSpPr>
        <p:spPr>
          <a:xfrm>
            <a:off x="2385786" y="4452258"/>
            <a:ext cx="457200" cy="360035"/>
          </a:xfrm>
          <a:prstGeom prst="rect">
            <a:avLst/>
          </a:prstGeom>
          <a:noFill/>
          <a:ln w="57150">
            <a:solidFill>
              <a:srgbClr val="CC66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Dont Care 1"/>
          <p:cNvSpPr/>
          <p:nvPr/>
        </p:nvSpPr>
        <p:spPr>
          <a:xfrm>
            <a:off x="4495800" y="5361485"/>
            <a:ext cx="457200" cy="360035"/>
          </a:xfrm>
          <a:prstGeom prst="rect">
            <a:avLst/>
          </a:prstGeom>
          <a:noFill/>
          <a:ln w="57150">
            <a:solidFill>
              <a:srgbClr val="CC66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Dont Care 1"/>
          <p:cNvSpPr/>
          <p:nvPr/>
        </p:nvSpPr>
        <p:spPr>
          <a:xfrm>
            <a:off x="6872514" y="5005079"/>
            <a:ext cx="457200" cy="360035"/>
          </a:xfrm>
          <a:prstGeom prst="rect">
            <a:avLst/>
          </a:prstGeom>
          <a:noFill/>
          <a:ln w="57150">
            <a:solidFill>
              <a:srgbClr val="CC66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428344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13449</TotalTime>
  <Words>320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Arquitectura de Computadores CC4301 Clase 3: Diagramas de Tiempo y Estado, Flip-Flops</vt:lpstr>
      <vt:lpstr>Sistemas Secuenciales</vt:lpstr>
      <vt:lpstr>Diagrama de Tiempo</vt:lpstr>
      <vt:lpstr>Reloj (Φ)</vt:lpstr>
      <vt:lpstr>Circuito Secuencial</vt:lpstr>
      <vt:lpstr>Diagrama de Estados</vt:lpstr>
      <vt:lpstr>Especificación Informal</vt:lpstr>
      <vt:lpstr>Diagrama Estados Detector 1 1</vt:lpstr>
      <vt:lpstr>Trabajo Grupal 1</vt:lpstr>
      <vt:lpstr>Flip Flop Data</vt:lpstr>
      <vt:lpstr>Almacenamiento varios bits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146</cp:revision>
  <dcterms:created xsi:type="dcterms:W3CDTF">2006-08-16T00:00:00Z</dcterms:created>
  <dcterms:modified xsi:type="dcterms:W3CDTF">2013-09-03T15:59:58Z</dcterms:modified>
</cp:coreProperties>
</file>