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7" r:id="rId2"/>
    <p:sldId id="336" r:id="rId3"/>
    <p:sldId id="340" r:id="rId4"/>
    <p:sldId id="341" r:id="rId5"/>
    <p:sldId id="343" r:id="rId6"/>
    <p:sldId id="331" r:id="rId7"/>
    <p:sldId id="332" r:id="rId8"/>
    <p:sldId id="342" r:id="rId9"/>
    <p:sldId id="339" r:id="rId10"/>
    <p:sldId id="344" r:id="rId11"/>
    <p:sldId id="345" r:id="rId12"/>
    <p:sldId id="333" r:id="rId13"/>
    <p:sldId id="334" r:id="rId14"/>
    <p:sldId id="335" r:id="rId15"/>
    <p:sldId id="33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6600"/>
    <a:srgbClr val="CC9900"/>
    <a:srgbClr val="99FFCC"/>
    <a:srgbClr val="FF3399"/>
    <a:srgbClr val="4F81BD"/>
    <a:srgbClr val="FF99FF"/>
    <a:srgbClr val="99CCFF"/>
    <a:srgbClr val="CCFFCC"/>
    <a:srgbClr val="FF8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88277" autoAdjust="0"/>
  </p:normalViewPr>
  <p:slideViewPr>
    <p:cSldViewPr>
      <p:cViewPr>
        <p:scale>
          <a:sx n="77" d="100"/>
          <a:sy n="77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2D2A-42FB-44A3-9F42-25049EC33AC6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279F8-F22A-432F-AE07-72F08837592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207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26-08-2013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Arquitectura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Computadores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CC4301</a:t>
            </a: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Clase 7: Multiplexor, Sumador, </a:t>
            </a:r>
            <a:r>
              <a:rPr lang="es-CL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Shifters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</a:t>
            </a:r>
            <a:r>
              <a:rPr lang="es-CL" smtClean="0"/>
              <a:t>Primavera 2013</a:t>
            </a:r>
            <a:endParaRPr lang="es-CL" smtClean="0"/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Comparador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Igualdad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Compara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dos </a:t>
            </a:r>
            <a:r>
              <a:rPr lang="en-US" dirty="0" err="1" smtClean="0"/>
              <a:t>entradas</a:t>
            </a:r>
            <a:r>
              <a:rPr lang="en-US" dirty="0" smtClean="0"/>
              <a:t> son </a:t>
            </a:r>
            <a:r>
              <a:rPr lang="en-US" dirty="0" err="1" smtClean="0"/>
              <a:t>iguales</a:t>
            </a:r>
            <a:r>
              <a:rPr lang="en-US" dirty="0" smtClean="0"/>
              <a:t> bit a bit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Implementación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(4 bits):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276350"/>
            <a:ext cx="17240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03665"/>
            <a:ext cx="2943225" cy="245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0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Comparador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Magnitud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Compara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Implementación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43200"/>
            <a:ext cx="18383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Shifters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6098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17240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52662"/>
            <a:ext cx="25717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19525"/>
            <a:ext cx="1790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19812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8558" y="1616502"/>
            <a:ext cx="1642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Left Shifter:</a:t>
            </a:r>
            <a:endParaRPr lang="es-CL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1616502"/>
            <a:ext cx="18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Right Shifter: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909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Shifters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Condicionales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00213"/>
            <a:ext cx="2686124" cy="143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6" y="3400425"/>
            <a:ext cx="2385355" cy="74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85937"/>
            <a:ext cx="2668616" cy="13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429000"/>
            <a:ext cx="2306612" cy="71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4419600"/>
            <a:ext cx="425662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4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Barrel Shifter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01000" cy="4525963"/>
              </a:xfrm>
            </p:spPr>
            <p:txBody>
              <a:bodyPr/>
              <a:lstStyle/>
              <a:p>
                <a:r>
                  <a:rPr lang="en-US" dirty="0" smtClean="0"/>
                  <a:t>Permite </a:t>
                </a:r>
                <a:r>
                  <a:rPr lang="en-US" dirty="0" err="1" smtClean="0"/>
                  <a:t>seleccionar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número</a:t>
                </a:r>
                <a:r>
                  <a:rPr lang="en-US" dirty="0" smtClean="0"/>
                  <a:t> de bits de shifting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Se </a:t>
                </a:r>
                <a:r>
                  <a:rPr lang="en-US" dirty="0" err="1" smtClean="0"/>
                  <a:t>puede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implementar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usando</a:t>
                </a:r>
                <a:r>
                  <a:rPr lang="en-US" dirty="0" smtClean="0"/>
                  <a:t> conditional shifters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01000" cy="4525963"/>
              </a:xfrm>
              <a:blipFill rotWithShape="1">
                <a:blip r:embed="rId3"/>
                <a:stretch>
                  <a:fillRect l="-1676" t="-17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43375"/>
            <a:ext cx="64960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53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Compuerta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Tristate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 dirty="0" err="1" smtClean="0"/>
              <a:t>Actúa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interruptor</a:t>
            </a:r>
            <a:endParaRPr lang="en-US" dirty="0" smtClean="0"/>
          </a:p>
          <a:p>
            <a:r>
              <a:rPr lang="en-US" dirty="0" smtClean="0"/>
              <a:t>Si c=0, y se </a:t>
            </a:r>
            <a:r>
              <a:rPr lang="en-US" dirty="0" err="1" smtClean="0"/>
              <a:t>desconecta</a:t>
            </a:r>
            <a:r>
              <a:rPr lang="en-US" dirty="0" smtClean="0"/>
              <a:t> y no </a:t>
            </a:r>
            <a:r>
              <a:rPr lang="en-US" dirty="0" err="1" smtClean="0"/>
              <a:t>influencia</a:t>
            </a:r>
            <a:r>
              <a:rPr lang="en-US" dirty="0" smtClean="0"/>
              <a:t> al </a:t>
            </a:r>
            <a:r>
              <a:rPr lang="en-US" dirty="0" err="1" smtClean="0"/>
              <a:t>circuito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forma se </a:t>
            </a:r>
            <a:r>
              <a:rPr lang="en-US" dirty="0" err="1" smtClean="0"/>
              <a:t>evitan</a:t>
            </a:r>
            <a:r>
              <a:rPr lang="en-US" dirty="0" smtClean="0"/>
              <a:t> </a:t>
            </a:r>
            <a:r>
              <a:rPr lang="en-US" dirty="0" err="1" smtClean="0"/>
              <a:t>cortocircuitos</a:t>
            </a:r>
            <a:endParaRPr lang="en-US" dirty="0" smtClean="0"/>
          </a:p>
          <a:p>
            <a:r>
              <a:rPr lang="en-US" dirty="0" err="1" smtClean="0"/>
              <a:t>Aplicación</a:t>
            </a:r>
            <a:r>
              <a:rPr lang="en-US" dirty="0" smtClean="0"/>
              <a:t>: Buses</a:t>
            </a:r>
            <a:endParaRPr lang="es-C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1600200" cy="96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19400"/>
            <a:ext cx="1524001" cy="97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20059"/>
            <a:ext cx="1657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02" y="4548634"/>
            <a:ext cx="16668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29" y="4548634"/>
            <a:ext cx="16478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06" y="4501009"/>
            <a:ext cx="16859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9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Flip Flop D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Reseteable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llevar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valor a cero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señal</a:t>
            </a:r>
            <a:r>
              <a:rPr lang="en-US" dirty="0" smtClean="0"/>
              <a:t> de reset.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señal</a:t>
            </a:r>
            <a:r>
              <a:rPr lang="en-US" dirty="0" smtClean="0"/>
              <a:t> de reset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síncrona</a:t>
            </a:r>
            <a:r>
              <a:rPr lang="en-US" dirty="0" smtClean="0"/>
              <a:t> o </a:t>
            </a:r>
            <a:r>
              <a:rPr lang="en-US" dirty="0" err="1" smtClean="0"/>
              <a:t>asíncrona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Inplementación</a:t>
            </a:r>
            <a:r>
              <a:rPr lang="en-US" dirty="0" smtClean="0"/>
              <a:t> </a:t>
            </a:r>
            <a:r>
              <a:rPr lang="en-US" dirty="0" err="1" smtClean="0"/>
              <a:t>síncrona</a:t>
            </a:r>
            <a:r>
              <a:rPr lang="en-US" dirty="0" smtClean="0"/>
              <a:t>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16192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452330" cy="177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7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Registro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Reseteable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Análogo</a:t>
            </a:r>
            <a:r>
              <a:rPr lang="en-US" dirty="0" smtClean="0"/>
              <a:t> al FF </a:t>
            </a:r>
            <a:r>
              <a:rPr lang="en-US" dirty="0" err="1" smtClean="0"/>
              <a:t>reseteable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con N bits.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señal</a:t>
            </a:r>
            <a:r>
              <a:rPr lang="en-US" dirty="0" smtClean="0"/>
              <a:t> de reset </a:t>
            </a:r>
            <a:r>
              <a:rPr lang="en-US" dirty="0" err="1" smtClean="0"/>
              <a:t>lleva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bits a cero.</a:t>
            </a:r>
          </a:p>
          <a:p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?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676399"/>
            <a:ext cx="1123048" cy="176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9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Sumador 1 bit, 3 entradas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 smtClean="0"/>
                  <a:t>Suma 3 bits: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s-CL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L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s-CL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CL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s-CL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s-CL" dirty="0" smtClean="0"/>
              </a:p>
              <a:p>
                <a:r>
                  <a:rPr lang="es-CL" dirty="0" smtClean="0"/>
                  <a:t>Entrega 2 salidas:</a:t>
                </a:r>
              </a:p>
              <a:p>
                <a:pPr lvl="1"/>
                <a:r>
                  <a:rPr lang="es-CL" dirty="0" smtClean="0"/>
                  <a:t>Resultado (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es-CL" dirty="0" smtClean="0"/>
                  <a:t>)</a:t>
                </a:r>
              </a:p>
              <a:p>
                <a:pPr lvl="1"/>
                <a:r>
                  <a:rPr lang="es-CL" dirty="0" smtClean="0"/>
                  <a:t>Acarreo </a:t>
                </a:r>
                <a:r>
                  <a:rPr lang="es-CL" dirty="0"/>
                  <a:t>(</a:t>
                </a:r>
                <a:r>
                  <a:rPr lang="es-CL" i="1" dirty="0" err="1" smtClean="0"/>
                  <a:t>carry</a:t>
                </a:r>
                <a:r>
                  <a:rPr lang="es-CL" dirty="0" smtClean="0"/>
                  <a:t>,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s-CL" dirty="0"/>
                  <a:t>)</a:t>
                </a:r>
                <a:endParaRPr lang="es-C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1049134" y="4629433"/>
            <a:ext cx="3026013" cy="1247804"/>
            <a:chOff x="3056892" y="4572000"/>
            <a:chExt cx="3026013" cy="12478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177557" y="5410199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177557" y="4996543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4146" y="4572000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146" y="4572000"/>
                  <a:ext cx="57894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522714" y="4862286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522714" y="5205185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22714" y="5548085"/>
              <a:ext cx="540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038600" y="4572429"/>
              <a:ext cx="1138957" cy="1247375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Sumador</a:t>
              </a:r>
              <a:endParaRPr lang="es-C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664201" y="4763755"/>
                  <a:ext cx="4187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01" y="4763755"/>
                  <a:ext cx="41870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056892" y="4912667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892" y="4912667"/>
                  <a:ext cx="57894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056892" y="5253335"/>
                  <a:ext cx="578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892" y="5253335"/>
                  <a:ext cx="5789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648268" y="5162621"/>
                  <a:ext cx="4187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s-CL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8" y="5162621"/>
                  <a:ext cx="41870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33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Sumador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Serial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Suma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binarios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menor</a:t>
            </a:r>
            <a:r>
              <a:rPr lang="en-US" dirty="0" smtClean="0"/>
              <a:t> a mayor </a:t>
            </a:r>
            <a:r>
              <a:rPr lang="en-US" dirty="0" err="1" smtClean="0"/>
              <a:t>significancia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83734"/>
            <a:ext cx="23526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48" y="3200400"/>
            <a:ext cx="5103102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7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Implementación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Modular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dirty="0" err="1" smtClean="0"/>
              <a:t>Configuración</a:t>
            </a:r>
            <a:r>
              <a:rPr lang="en-US" dirty="0" smtClean="0"/>
              <a:t> serial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un </a:t>
            </a:r>
            <a:r>
              <a:rPr lang="en-US" dirty="0" err="1" smtClean="0"/>
              <a:t>sumador</a:t>
            </a:r>
            <a:r>
              <a:rPr lang="en-US" dirty="0" smtClean="0"/>
              <a:t> de 3 bits</a:t>
            </a:r>
          </a:p>
          <a:p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circuito</a:t>
            </a:r>
            <a:r>
              <a:rPr lang="en-US" dirty="0" smtClean="0"/>
              <a:t> </a:t>
            </a:r>
            <a:r>
              <a:rPr lang="en-US" dirty="0" err="1" smtClean="0"/>
              <a:t>secuencial</a:t>
            </a:r>
            <a:r>
              <a:rPr lang="en-US" dirty="0" smtClean="0"/>
              <a:t> </a:t>
            </a:r>
            <a:r>
              <a:rPr lang="en-US" dirty="0" err="1" smtClean="0"/>
              <a:t>recuerda</a:t>
            </a:r>
            <a:r>
              <a:rPr lang="en-US" dirty="0" smtClean="0"/>
              <a:t> el carry anterior y </a:t>
            </a:r>
            <a:r>
              <a:rPr lang="en-US" dirty="0" err="1" smtClean="0"/>
              <a:t>reinicia</a:t>
            </a:r>
            <a:r>
              <a:rPr lang="en-US" dirty="0" smtClean="0"/>
              <a:t> con H</a:t>
            </a:r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2956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3962400"/>
            <a:ext cx="31527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7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17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Contador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pulsos</a:t>
            </a:r>
            <a:r>
              <a:rPr lang="en-US" dirty="0" smtClean="0"/>
              <a:t>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recibido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último</a:t>
            </a:r>
            <a:r>
              <a:rPr lang="en-US" dirty="0" smtClean="0"/>
              <a:t> reset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Implementación</a:t>
            </a:r>
            <a:r>
              <a:rPr lang="en-US" dirty="0" smtClean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17907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35242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6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20024</TotalTime>
  <Words>262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Arquitectura de Computadores CC4301 Clase 7: Multiplexor, Sumador, Shifters</vt:lpstr>
      <vt:lpstr>Compuerta Tristate</vt:lpstr>
      <vt:lpstr>Flip Flop D Reseteable</vt:lpstr>
      <vt:lpstr>Registro Reseteable</vt:lpstr>
      <vt:lpstr>Sumador 1 bit, 3 entradas</vt:lpstr>
      <vt:lpstr>Sumador Serial</vt:lpstr>
      <vt:lpstr>Implementación Modular</vt:lpstr>
      <vt:lpstr>Trabajo Grupal 1</vt:lpstr>
      <vt:lpstr>Contador</vt:lpstr>
      <vt:lpstr>Comparador de Igualdad</vt:lpstr>
      <vt:lpstr>Comparador de Magnitud</vt:lpstr>
      <vt:lpstr>Shifters</vt:lpstr>
      <vt:lpstr>Shifters Condicionales</vt:lpstr>
      <vt:lpstr>Barrel Shifter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216</cp:revision>
  <dcterms:created xsi:type="dcterms:W3CDTF">2006-08-16T00:00:00Z</dcterms:created>
  <dcterms:modified xsi:type="dcterms:W3CDTF">2013-08-26T19:02:52Z</dcterms:modified>
</cp:coreProperties>
</file>