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7" r:id="rId2"/>
    <p:sldId id="326" r:id="rId3"/>
    <p:sldId id="323" r:id="rId4"/>
    <p:sldId id="318" r:id="rId5"/>
    <p:sldId id="319" r:id="rId6"/>
    <p:sldId id="324" r:id="rId7"/>
    <p:sldId id="320" r:id="rId8"/>
    <p:sldId id="321" r:id="rId9"/>
    <p:sldId id="322" r:id="rId10"/>
    <p:sldId id="32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6600"/>
    <a:srgbClr val="CC9900"/>
    <a:srgbClr val="99FFCC"/>
    <a:srgbClr val="FF3399"/>
    <a:srgbClr val="4F81BD"/>
    <a:srgbClr val="FF99FF"/>
    <a:srgbClr val="99CCFF"/>
    <a:srgbClr val="CCFFCC"/>
    <a:srgbClr val="FF8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8277" autoAdjust="0"/>
  </p:normalViewPr>
  <p:slideViewPr>
    <p:cSldViewPr>
      <p:cViewPr>
        <p:scale>
          <a:sx n="77" d="100"/>
          <a:sy n="77" d="100"/>
        </p:scale>
        <p:origin x="-54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5C40B-DDFD-4589-A086-278CD5AED5F0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0458-D4EE-41FC-9312-526AF028023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8045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01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Arquitectura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Computadores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CC4301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Clase 8: Multiplicadores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</a:t>
            </a:r>
            <a:r>
              <a:rPr lang="es-CL" smtClean="0"/>
              <a:t>Primavera 2013</a:t>
            </a:r>
            <a:endParaRPr lang="es-CL" smtClean="0"/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3" name="Picture 2" descr="D:\users\Pablo\DCC\Docencia\Arquitectura de Computadores\Clases\Clase 8\tabla hexadeci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184189"/>
            <a:ext cx="5381625" cy="532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con Multiples Bits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Generalizaciones</a:t>
            </a:r>
            <a:r>
              <a:rPr lang="en-US" dirty="0" smtClean="0"/>
              <a:t> a </a:t>
            </a:r>
            <a:r>
              <a:rPr lang="en-US" dirty="0" err="1" smtClean="0"/>
              <a:t>varios</a:t>
            </a:r>
            <a:r>
              <a:rPr lang="en-US" dirty="0" smtClean="0"/>
              <a:t> bits de </a:t>
            </a:r>
            <a:r>
              <a:rPr lang="en-US" dirty="0" err="1" smtClean="0"/>
              <a:t>elementos</a:t>
            </a:r>
            <a:r>
              <a:rPr lang="en-US" dirty="0" smtClean="0"/>
              <a:t> de un bit.</a:t>
            </a:r>
          </a:p>
          <a:p>
            <a:r>
              <a:rPr lang="en-US" dirty="0" err="1" smtClean="0"/>
              <a:t>Implementación</a:t>
            </a:r>
            <a:r>
              <a:rPr lang="en-US" dirty="0" smtClean="0"/>
              <a:t>: </a:t>
            </a:r>
            <a:r>
              <a:rPr lang="en-US" dirty="0" err="1" smtClean="0"/>
              <a:t>Paralelo</a:t>
            </a:r>
            <a:r>
              <a:rPr lang="en-US" dirty="0" smtClean="0"/>
              <a:t>.</a:t>
            </a:r>
            <a:endParaRPr lang="es-CL" dirty="0" smtClean="0"/>
          </a:p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Compuertas</a:t>
            </a:r>
            <a:endParaRPr lang="en-US" dirty="0" smtClean="0"/>
          </a:p>
          <a:p>
            <a:pPr lvl="1"/>
            <a:r>
              <a:rPr lang="en-US" dirty="0" smtClean="0"/>
              <a:t>Cod-</a:t>
            </a:r>
            <a:r>
              <a:rPr lang="en-US" dirty="0" err="1" smtClean="0"/>
              <a:t>Decod</a:t>
            </a:r>
            <a:endParaRPr lang="en-US" dirty="0" smtClean="0"/>
          </a:p>
          <a:p>
            <a:pPr lvl="1"/>
            <a:r>
              <a:rPr lang="en-US" dirty="0" smtClean="0"/>
              <a:t>Mux-</a:t>
            </a:r>
            <a:r>
              <a:rPr lang="en-US" dirty="0" err="1" smtClean="0"/>
              <a:t>Demux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6200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Notar </a:t>
                </a:r>
                <a:r>
                  <a:rPr lang="en-US" dirty="0" err="1" smtClean="0"/>
                  <a:t>que</a:t>
                </a:r>
                <a:r>
                  <a:rPr lang="en-US" dirty="0" smtClean="0"/>
                  <a:t> en </a:t>
                </a:r>
                <a:r>
                  <a:rPr lang="en-US" dirty="0" err="1" smtClean="0"/>
                  <a:t>cualquier</a:t>
                </a:r>
                <a:r>
                  <a:rPr lang="en-US" dirty="0" smtClean="0"/>
                  <a:t> base (N):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En decimal: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2000=2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s-CL" dirty="0" smtClean="0"/>
              </a:p>
              <a:p>
                <a:pPr lvl="2"/>
                <a:r>
                  <a:rPr lang="en-US" dirty="0" smtClean="0"/>
                  <a:t>En </a:t>
                </a:r>
                <a:r>
                  <a:rPr lang="en-US" dirty="0" err="1" smtClean="0"/>
                  <a:t>binario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11</m:t>
                    </m:r>
                    <m:r>
                      <a:rPr lang="en-US" i="1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11</m:t>
                    </m:r>
                    <m:r>
                      <a:rPr lang="en-US" i="1">
                        <a:latin typeface="Cambria Math"/>
                      </a:rPr>
                      <m:t>00=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Por</a:t>
                </a:r>
                <a:r>
                  <a:rPr lang="en-US" dirty="0" smtClean="0"/>
                  <a:t> lo </a:t>
                </a:r>
                <a:r>
                  <a:rPr lang="en-US" dirty="0" err="1" smtClean="0"/>
                  <a:t>tanto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En </a:t>
                </a:r>
                <a:r>
                  <a:rPr lang="en-US" dirty="0"/>
                  <a:t>decimal: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502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s-CL" dirty="0"/>
              </a:p>
              <a:p>
                <a:pPr lvl="2"/>
                <a:r>
                  <a:rPr lang="en-US" dirty="0"/>
                  <a:t>En </a:t>
                </a:r>
                <a:r>
                  <a:rPr lang="en-US" dirty="0" err="1"/>
                  <a:t>binario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1=1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s-C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5531323"/>
                  </p:ext>
                </p:extLst>
              </p:nvPr>
            </p:nvGraphicFramePr>
            <p:xfrm>
              <a:off x="4267200" y="2819400"/>
              <a:ext cx="2160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40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5531323"/>
                  </p:ext>
                </p:extLst>
              </p:nvPr>
            </p:nvGraphicFramePr>
            <p:xfrm>
              <a:off x="4267200" y="2819400"/>
              <a:ext cx="2160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273" t="-110667" r="-40454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1520104"/>
                  </p:ext>
                </p:extLst>
              </p:nvPr>
            </p:nvGraphicFramePr>
            <p:xfrm>
              <a:off x="-76200" y="2814320"/>
              <a:ext cx="2160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40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1520104"/>
                  </p:ext>
                </p:extLst>
              </p:nvPr>
            </p:nvGraphicFramePr>
            <p:xfrm>
              <a:off x="-76200" y="2814320"/>
              <a:ext cx="2160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  <a:gridCol w="270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5556" t="-110667" r="-393333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s-CL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dec xxy0"/>
          <p:cNvSpPr/>
          <p:nvPr/>
        </p:nvSpPr>
        <p:spPr>
          <a:xfrm>
            <a:off x="175054" y="3790007"/>
            <a:ext cx="1981200" cy="30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 dec xxy1"/>
          <p:cNvSpPr/>
          <p:nvPr/>
        </p:nvSpPr>
        <p:spPr>
          <a:xfrm>
            <a:off x="175054" y="4209625"/>
            <a:ext cx="1981200" cy="30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angle dec xxy2"/>
          <p:cNvSpPr/>
          <p:nvPr/>
        </p:nvSpPr>
        <p:spPr>
          <a:xfrm>
            <a:off x="175054" y="4684586"/>
            <a:ext cx="1981200" cy="30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Rectangle dec xxy3"/>
          <p:cNvSpPr/>
          <p:nvPr/>
        </p:nvSpPr>
        <p:spPr>
          <a:xfrm>
            <a:off x="175054" y="5130203"/>
            <a:ext cx="1981200" cy="30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angle dec total"/>
          <p:cNvSpPr/>
          <p:nvPr/>
        </p:nvSpPr>
        <p:spPr>
          <a:xfrm>
            <a:off x="175054" y="5537211"/>
            <a:ext cx="1981200" cy="42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Rectangle bin xxy0"/>
          <p:cNvSpPr/>
          <p:nvPr/>
        </p:nvSpPr>
        <p:spPr>
          <a:xfrm>
            <a:off x="4258551" y="3768336"/>
            <a:ext cx="2179320" cy="33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angle bin xxy1"/>
          <p:cNvSpPr/>
          <p:nvPr/>
        </p:nvSpPr>
        <p:spPr>
          <a:xfrm>
            <a:off x="4258551" y="4187954"/>
            <a:ext cx="2179320" cy="33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bin xxy2"/>
          <p:cNvSpPr/>
          <p:nvPr/>
        </p:nvSpPr>
        <p:spPr>
          <a:xfrm>
            <a:off x="4258551" y="4662915"/>
            <a:ext cx="2179320" cy="33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Rectangle bin xxy3"/>
          <p:cNvSpPr/>
          <p:nvPr/>
        </p:nvSpPr>
        <p:spPr>
          <a:xfrm>
            <a:off x="4258551" y="5108532"/>
            <a:ext cx="2179320" cy="33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angle bin total"/>
          <p:cNvSpPr/>
          <p:nvPr/>
        </p:nvSpPr>
        <p:spPr>
          <a:xfrm>
            <a:off x="4258551" y="5509818"/>
            <a:ext cx="2179320" cy="462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Algoritmo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“de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Colegio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991380"/>
            <a:ext cx="2493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Para </a:t>
            </a:r>
            <a:r>
              <a:rPr lang="en-US" sz="2800" dirty="0" err="1" smtClean="0">
                <a:solidFill>
                  <a:srgbClr val="C00000"/>
                </a:solidFill>
              </a:rPr>
              <a:t>Decimales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  <a:endParaRPr lang="es-CL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7398" y="1981200"/>
            <a:ext cx="21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Para </a:t>
            </a:r>
            <a:r>
              <a:rPr lang="en-US" sz="2800" dirty="0" err="1" smtClean="0">
                <a:solidFill>
                  <a:srgbClr val="C00000"/>
                </a:solidFill>
              </a:rPr>
              <a:t>Binarios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  <a:endParaRPr lang="es-CL" sz="2800" dirty="0">
              <a:solidFill>
                <a:srgbClr val="C00000"/>
              </a:solidFill>
            </a:endParaRPr>
          </a:p>
        </p:txBody>
      </p:sp>
      <p:grpSp>
        <p:nvGrpSpPr>
          <p:cNvPr id="12" name="Group bin x y"/>
          <p:cNvGrpSpPr/>
          <p:nvPr/>
        </p:nvGrpSpPr>
        <p:grpSpPr>
          <a:xfrm>
            <a:off x="6540020" y="2811837"/>
            <a:ext cx="1030180" cy="921963"/>
            <a:chOff x="8113820" y="2811837"/>
            <a:chExt cx="1030180" cy="921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716295" y="281183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L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295" y="2811837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713626" y="3272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626" y="3272135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/>
            <p:cNvSpPr/>
            <p:nvPr/>
          </p:nvSpPr>
          <p:spPr>
            <a:xfrm flipH="1">
              <a:off x="8113820" y="2966469"/>
              <a:ext cx="566642" cy="152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8113820" y="3426767"/>
              <a:ext cx="566642" cy="152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3" name="Group dec x y"/>
          <p:cNvGrpSpPr/>
          <p:nvPr/>
        </p:nvGrpSpPr>
        <p:grpSpPr>
          <a:xfrm>
            <a:off x="2222467" y="2812520"/>
            <a:ext cx="1030180" cy="921963"/>
            <a:chOff x="8113820" y="2811837"/>
            <a:chExt cx="1030180" cy="921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716295" y="281183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L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295" y="281183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713626" y="3272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626" y="32721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Arrow 15"/>
            <p:cNvSpPr/>
            <p:nvPr/>
          </p:nvSpPr>
          <p:spPr>
            <a:xfrm flipH="1">
              <a:off x="8113820" y="2966469"/>
              <a:ext cx="566642" cy="152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8113820" y="3426767"/>
              <a:ext cx="566642" cy="152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0" name="Group dec xxy0"/>
          <p:cNvGrpSpPr/>
          <p:nvPr/>
        </p:nvGrpSpPr>
        <p:grpSpPr>
          <a:xfrm>
            <a:off x="2224326" y="3729335"/>
            <a:ext cx="1690145" cy="461665"/>
            <a:chOff x="3314526" y="3729335"/>
            <a:chExt cx="169014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917001" y="3729335"/>
                  <a:ext cx="10876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001" y="3729335"/>
                  <a:ext cx="108767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Arrow 18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1" name="Group dec xxy1"/>
          <p:cNvGrpSpPr/>
          <p:nvPr/>
        </p:nvGrpSpPr>
        <p:grpSpPr>
          <a:xfrm>
            <a:off x="2236498" y="4186535"/>
            <a:ext cx="2486764" cy="461665"/>
            <a:chOff x="3314526" y="3729335"/>
            <a:chExt cx="24867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≪1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oup dec xxy2"/>
          <p:cNvGrpSpPr/>
          <p:nvPr/>
        </p:nvGrpSpPr>
        <p:grpSpPr>
          <a:xfrm>
            <a:off x="2236498" y="4654378"/>
            <a:ext cx="2486764" cy="461665"/>
            <a:chOff x="3314526" y="3729335"/>
            <a:chExt cx="24867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≪2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7" name="Group dec xxy3"/>
          <p:cNvGrpSpPr/>
          <p:nvPr/>
        </p:nvGrpSpPr>
        <p:grpSpPr>
          <a:xfrm>
            <a:off x="2236498" y="5100935"/>
            <a:ext cx="2486764" cy="461665"/>
            <a:chOff x="3314526" y="3729335"/>
            <a:chExt cx="24867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≪3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Arrow 28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0" name="Group bin xxy0"/>
          <p:cNvGrpSpPr/>
          <p:nvPr/>
        </p:nvGrpSpPr>
        <p:grpSpPr>
          <a:xfrm>
            <a:off x="6540020" y="3733800"/>
            <a:ext cx="1690145" cy="461665"/>
            <a:chOff x="3314526" y="3729335"/>
            <a:chExt cx="169014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17001" y="3729335"/>
                  <a:ext cx="10876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001" y="3729335"/>
                  <a:ext cx="1087670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Arrow 31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3" name="Group bin xxy1"/>
          <p:cNvGrpSpPr/>
          <p:nvPr/>
        </p:nvGrpSpPr>
        <p:grpSpPr>
          <a:xfrm>
            <a:off x="6552192" y="4191000"/>
            <a:ext cx="2486764" cy="461665"/>
            <a:chOff x="3314526" y="3729335"/>
            <a:chExt cx="24867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≪1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Arrow 34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6" name="Group bin xxy2"/>
          <p:cNvGrpSpPr/>
          <p:nvPr/>
        </p:nvGrpSpPr>
        <p:grpSpPr>
          <a:xfrm>
            <a:off x="6552192" y="4658843"/>
            <a:ext cx="2486764" cy="461665"/>
            <a:chOff x="3314526" y="3729335"/>
            <a:chExt cx="24867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≪2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ight Arrow 37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9" name="Group bin xxy3"/>
          <p:cNvGrpSpPr/>
          <p:nvPr/>
        </p:nvGrpSpPr>
        <p:grpSpPr>
          <a:xfrm>
            <a:off x="6552192" y="5105400"/>
            <a:ext cx="2486764" cy="461665"/>
            <a:chOff x="3314526" y="3729335"/>
            <a:chExt cx="24867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≪3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L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0" y="3729335"/>
                  <a:ext cx="195810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Arrow 40"/>
            <p:cNvSpPr/>
            <p:nvPr/>
          </p:nvSpPr>
          <p:spPr>
            <a:xfrm flipH="1">
              <a:off x="3314526" y="3883967"/>
              <a:ext cx="566642" cy="1524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Rectangle dec y0"/>
          <p:cNvSpPr/>
          <p:nvPr/>
        </p:nvSpPr>
        <p:spPr>
          <a:xfrm>
            <a:off x="1831712" y="3327482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 dec y1"/>
          <p:cNvSpPr/>
          <p:nvPr/>
        </p:nvSpPr>
        <p:spPr>
          <a:xfrm>
            <a:off x="1559200" y="3333768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angle dec y2"/>
          <p:cNvSpPr/>
          <p:nvPr/>
        </p:nvSpPr>
        <p:spPr>
          <a:xfrm>
            <a:off x="1306739" y="3331362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Rectangle dec y3"/>
          <p:cNvSpPr/>
          <p:nvPr/>
        </p:nvSpPr>
        <p:spPr>
          <a:xfrm>
            <a:off x="1034227" y="3325291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Rectangle bin y0"/>
          <p:cNvSpPr/>
          <p:nvPr/>
        </p:nvSpPr>
        <p:spPr>
          <a:xfrm>
            <a:off x="6148608" y="3338893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Rectangle bin y1"/>
          <p:cNvSpPr/>
          <p:nvPr/>
        </p:nvSpPr>
        <p:spPr>
          <a:xfrm>
            <a:off x="5876096" y="3345179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Rectangle bin y2"/>
          <p:cNvSpPr/>
          <p:nvPr/>
        </p:nvSpPr>
        <p:spPr>
          <a:xfrm>
            <a:off x="5623635" y="3342773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Rectangle bin y3"/>
          <p:cNvSpPr/>
          <p:nvPr/>
        </p:nvSpPr>
        <p:spPr>
          <a:xfrm>
            <a:off x="5351123" y="3336702"/>
            <a:ext cx="260155" cy="31694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TextBox 58"/>
          <p:cNvSpPr txBox="1"/>
          <p:nvPr/>
        </p:nvSpPr>
        <p:spPr>
          <a:xfrm>
            <a:off x="1436816" y="2821394"/>
            <a:ext cx="3050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En </a:t>
            </a:r>
            <a:r>
              <a:rPr lang="en-US" sz="2800" dirty="0" err="1" smtClean="0">
                <a:solidFill>
                  <a:srgbClr val="C00000"/>
                </a:solidFill>
              </a:rPr>
              <a:t>binario</a:t>
            </a:r>
            <a:r>
              <a:rPr lang="en-US" sz="2800" dirty="0" smtClean="0">
                <a:solidFill>
                  <a:srgbClr val="C00000"/>
                </a:solidFill>
              </a:rPr>
              <a:t>, el </a:t>
            </a:r>
            <a:r>
              <a:rPr lang="en-US" sz="2800" dirty="0" err="1" smtClean="0">
                <a:solidFill>
                  <a:srgbClr val="C00000"/>
                </a:solidFill>
              </a:rPr>
              <a:t>multiplicar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por</a:t>
            </a:r>
            <a:r>
              <a:rPr lang="en-US" sz="2800" dirty="0" smtClean="0">
                <a:solidFill>
                  <a:srgbClr val="C00000"/>
                </a:solidFill>
              </a:rPr>
              <a:t> un bit </a:t>
            </a:r>
            <a:r>
              <a:rPr lang="en-US" sz="2800" dirty="0" err="1" smtClean="0">
                <a:solidFill>
                  <a:srgbClr val="C00000"/>
                </a:solidFill>
              </a:rPr>
              <a:t>es</a:t>
            </a:r>
            <a:r>
              <a:rPr lang="en-US" sz="2800" dirty="0" smtClean="0">
                <a:solidFill>
                  <a:srgbClr val="C00000"/>
                </a:solidFill>
              </a:rPr>
              <a:t> lo </a:t>
            </a:r>
            <a:r>
              <a:rPr lang="en-US" sz="2800" dirty="0" err="1" smtClean="0">
                <a:solidFill>
                  <a:srgbClr val="C00000"/>
                </a:solidFill>
              </a:rPr>
              <a:t>mismo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que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hacer</a:t>
            </a:r>
            <a:r>
              <a:rPr lang="en-US" sz="2800" dirty="0" smtClean="0">
                <a:solidFill>
                  <a:srgbClr val="C00000"/>
                </a:solidFill>
              </a:rPr>
              <a:t> and bit a bit</a:t>
            </a:r>
            <a:endParaRPr lang="es-C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/>
      <p:bldP spid="7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9600"/>
            <a:ext cx="4629175" cy="61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2316162"/>
          </a:xfrm>
        </p:spPr>
        <p:txBody>
          <a:bodyPr/>
          <a:lstStyle/>
          <a:p>
            <a:pPr algn="l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Multiplicador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 bits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84557" y="2429815"/>
                <a:ext cx="1087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57" y="2429815"/>
                <a:ext cx="108767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0" y="3106744"/>
                <a:ext cx="1949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𝑥</m:t>
                          </m:r>
                          <m:r>
                            <a:rPr lang="en-US">
                              <a:latin typeface="Cambria Math"/>
                            </a:rPr>
                            <m:t>≪1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06744"/>
                <a:ext cx="194938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2900" y="4262735"/>
                <a:ext cx="1958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≪2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00" y="4262735"/>
                <a:ext cx="19581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22157" y="5422557"/>
                <a:ext cx="1958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≪3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157" y="5422557"/>
                <a:ext cx="19581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9" idx="2"/>
          </p:cNvCxnSpPr>
          <p:nvPr/>
        </p:nvCxnSpPr>
        <p:spPr>
          <a:xfrm>
            <a:off x="3260690" y="3568409"/>
            <a:ext cx="2873410" cy="0"/>
          </a:xfrm>
          <a:prstGeom prst="line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60690" y="4774142"/>
            <a:ext cx="2873410" cy="0"/>
          </a:xfrm>
          <a:prstGeom prst="line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24751" y="5946317"/>
            <a:ext cx="2873410" cy="0"/>
          </a:xfrm>
          <a:prstGeom prst="line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289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43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en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Serie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48101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7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Diagrama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Tiempo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890713"/>
            <a:ext cx="80676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9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38" y="0"/>
            <a:ext cx="4267200" cy="1143000"/>
          </a:xfrm>
        </p:spPr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Implementación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00666"/>
            <a:ext cx="8028214" cy="588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rol"/>
          <p:cNvSpPr/>
          <p:nvPr/>
        </p:nvSpPr>
        <p:spPr>
          <a:xfrm>
            <a:off x="2040082" y="5247724"/>
            <a:ext cx="1177636" cy="62975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set Z"/>
          <p:cNvSpPr/>
          <p:nvPr/>
        </p:nvSpPr>
        <p:spPr>
          <a:xfrm>
            <a:off x="2628900" y="4489902"/>
            <a:ext cx="3619500" cy="623455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set Y"/>
          <p:cNvSpPr/>
          <p:nvPr/>
        </p:nvSpPr>
        <p:spPr>
          <a:xfrm>
            <a:off x="1035908" y="1029730"/>
            <a:ext cx="5055974" cy="1132702"/>
          </a:xfrm>
          <a:custGeom>
            <a:avLst/>
            <a:gdLst>
              <a:gd name="connsiteX0" fmla="*/ 0 w 3321908"/>
              <a:gd name="connsiteY0" fmla="*/ 0 h 685800"/>
              <a:gd name="connsiteX1" fmla="*/ 3321908 w 3321908"/>
              <a:gd name="connsiteY1" fmla="*/ 0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3210697 w 3321908"/>
              <a:gd name="connsiteY1" fmla="*/ 234779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842319 w 3321908"/>
              <a:gd name="connsiteY1" fmla="*/ 45308 h 685800"/>
              <a:gd name="connsiteX2" fmla="*/ 3210697 w 3321908"/>
              <a:gd name="connsiteY2" fmla="*/ 234779 h 685800"/>
              <a:gd name="connsiteX3" fmla="*/ 3321908 w 3321908"/>
              <a:gd name="connsiteY3" fmla="*/ 685800 h 685800"/>
              <a:gd name="connsiteX4" fmla="*/ 0 w 3321908"/>
              <a:gd name="connsiteY4" fmla="*/ 685800 h 685800"/>
              <a:gd name="connsiteX5" fmla="*/ 0 w 3321908"/>
              <a:gd name="connsiteY5" fmla="*/ 0 h 685800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3321908 w 3321908"/>
              <a:gd name="connsiteY3" fmla="*/ 714632 h 714632"/>
              <a:gd name="connsiteX4" fmla="*/ 0 w 3321908"/>
              <a:gd name="connsiteY4" fmla="*/ 714632 h 714632"/>
              <a:gd name="connsiteX5" fmla="*/ 0 w 3321908"/>
              <a:gd name="connsiteY5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657865 w 3321908"/>
              <a:gd name="connsiteY3" fmla="*/ 61783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077098 w 3321908"/>
              <a:gd name="connsiteY3" fmla="*/ 345988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1250092 w 3321908"/>
              <a:gd name="connsiteY2" fmla="*/ 37070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928816 w 3321908"/>
              <a:gd name="connsiteY2" fmla="*/ 321275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3210697 w 5191898"/>
              <a:gd name="connsiteY3" fmla="*/ 263611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8832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321908 w 5055974"/>
              <a:gd name="connsiteY5" fmla="*/ 714632 h 1124464"/>
              <a:gd name="connsiteX6" fmla="*/ 0 w 5055974"/>
              <a:gd name="connsiteY6" fmla="*/ 714632 h 1124464"/>
              <a:gd name="connsiteX7" fmla="*/ 0 w 5055974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4252784 w 5055974"/>
              <a:gd name="connsiteY5" fmla="*/ 939113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2926492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16475 h 1112107"/>
              <a:gd name="connsiteX1" fmla="*/ 953530 w 5055974"/>
              <a:gd name="connsiteY1" fmla="*/ 0 h 1112107"/>
              <a:gd name="connsiteX2" fmla="*/ 941173 w 5055974"/>
              <a:gd name="connsiteY2" fmla="*/ 259491 h 1112107"/>
              <a:gd name="connsiteX3" fmla="*/ 5051854 w 5055974"/>
              <a:gd name="connsiteY3" fmla="*/ 275967 h 1112107"/>
              <a:gd name="connsiteX4" fmla="*/ 5055974 w 5055974"/>
              <a:gd name="connsiteY4" fmla="*/ 1112107 h 1112107"/>
              <a:gd name="connsiteX5" fmla="*/ 3931508 w 5055974"/>
              <a:gd name="connsiteY5" fmla="*/ 1112107 h 1112107"/>
              <a:gd name="connsiteX6" fmla="*/ 2926492 w 5055974"/>
              <a:gd name="connsiteY6" fmla="*/ 702275 h 1112107"/>
              <a:gd name="connsiteX7" fmla="*/ 0 w 5055974"/>
              <a:gd name="connsiteY7" fmla="*/ 702275 h 1112107"/>
              <a:gd name="connsiteX8" fmla="*/ 0 w 5055974"/>
              <a:gd name="connsiteY8" fmla="*/ 16475 h 1112107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26492 w 5055974"/>
              <a:gd name="connsiteY6" fmla="*/ 722870 h 1132702"/>
              <a:gd name="connsiteX7" fmla="*/ 0 w 5055974"/>
              <a:gd name="connsiteY7" fmla="*/ 722870 h 1132702"/>
              <a:gd name="connsiteX8" fmla="*/ 0 w 5055974"/>
              <a:gd name="connsiteY8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3486665 w 5055974"/>
              <a:gd name="connsiteY6" fmla="*/ 934994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80038 w 5055974"/>
              <a:gd name="connsiteY6" fmla="*/ 1132702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5974" h="1132702">
                <a:moveTo>
                  <a:pt x="0" y="0"/>
                </a:moveTo>
                <a:lnTo>
                  <a:pt x="953530" y="20595"/>
                </a:lnTo>
                <a:lnTo>
                  <a:pt x="941173" y="280086"/>
                </a:lnTo>
                <a:lnTo>
                  <a:pt x="5051854" y="296562"/>
                </a:lnTo>
                <a:cubicBezTo>
                  <a:pt x="5053227" y="575275"/>
                  <a:pt x="5054601" y="853989"/>
                  <a:pt x="5055974" y="1132702"/>
                </a:cubicBezTo>
                <a:lnTo>
                  <a:pt x="3931508" y="1132702"/>
                </a:lnTo>
                <a:lnTo>
                  <a:pt x="2980038" y="1132702"/>
                </a:lnTo>
                <a:lnTo>
                  <a:pt x="2926492" y="722870"/>
                </a:lnTo>
                <a:lnTo>
                  <a:pt x="0" y="722870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set X"/>
          <p:cNvSpPr/>
          <p:nvPr/>
        </p:nvSpPr>
        <p:spPr>
          <a:xfrm>
            <a:off x="1017373" y="2409571"/>
            <a:ext cx="5055974" cy="1231555"/>
          </a:xfrm>
          <a:custGeom>
            <a:avLst/>
            <a:gdLst>
              <a:gd name="connsiteX0" fmla="*/ 0 w 3321908"/>
              <a:gd name="connsiteY0" fmla="*/ 0 h 685800"/>
              <a:gd name="connsiteX1" fmla="*/ 3321908 w 3321908"/>
              <a:gd name="connsiteY1" fmla="*/ 0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3210697 w 3321908"/>
              <a:gd name="connsiteY1" fmla="*/ 234779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842319 w 3321908"/>
              <a:gd name="connsiteY1" fmla="*/ 45308 h 685800"/>
              <a:gd name="connsiteX2" fmla="*/ 3210697 w 3321908"/>
              <a:gd name="connsiteY2" fmla="*/ 234779 h 685800"/>
              <a:gd name="connsiteX3" fmla="*/ 3321908 w 3321908"/>
              <a:gd name="connsiteY3" fmla="*/ 685800 h 685800"/>
              <a:gd name="connsiteX4" fmla="*/ 0 w 3321908"/>
              <a:gd name="connsiteY4" fmla="*/ 685800 h 685800"/>
              <a:gd name="connsiteX5" fmla="*/ 0 w 3321908"/>
              <a:gd name="connsiteY5" fmla="*/ 0 h 685800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3321908 w 3321908"/>
              <a:gd name="connsiteY3" fmla="*/ 714632 h 714632"/>
              <a:gd name="connsiteX4" fmla="*/ 0 w 3321908"/>
              <a:gd name="connsiteY4" fmla="*/ 714632 h 714632"/>
              <a:gd name="connsiteX5" fmla="*/ 0 w 3321908"/>
              <a:gd name="connsiteY5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657865 w 3321908"/>
              <a:gd name="connsiteY3" fmla="*/ 61783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077098 w 3321908"/>
              <a:gd name="connsiteY3" fmla="*/ 345988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1250092 w 3321908"/>
              <a:gd name="connsiteY2" fmla="*/ 37070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928816 w 3321908"/>
              <a:gd name="connsiteY2" fmla="*/ 321275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3210697 w 5191898"/>
              <a:gd name="connsiteY3" fmla="*/ 263611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8832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321908 w 5055974"/>
              <a:gd name="connsiteY5" fmla="*/ 714632 h 1124464"/>
              <a:gd name="connsiteX6" fmla="*/ 0 w 5055974"/>
              <a:gd name="connsiteY6" fmla="*/ 714632 h 1124464"/>
              <a:gd name="connsiteX7" fmla="*/ 0 w 5055974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4252784 w 5055974"/>
              <a:gd name="connsiteY5" fmla="*/ 939113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2926492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16475 h 1112107"/>
              <a:gd name="connsiteX1" fmla="*/ 953530 w 5055974"/>
              <a:gd name="connsiteY1" fmla="*/ 0 h 1112107"/>
              <a:gd name="connsiteX2" fmla="*/ 941173 w 5055974"/>
              <a:gd name="connsiteY2" fmla="*/ 259491 h 1112107"/>
              <a:gd name="connsiteX3" fmla="*/ 5051854 w 5055974"/>
              <a:gd name="connsiteY3" fmla="*/ 275967 h 1112107"/>
              <a:gd name="connsiteX4" fmla="*/ 5055974 w 5055974"/>
              <a:gd name="connsiteY4" fmla="*/ 1112107 h 1112107"/>
              <a:gd name="connsiteX5" fmla="*/ 3931508 w 5055974"/>
              <a:gd name="connsiteY5" fmla="*/ 1112107 h 1112107"/>
              <a:gd name="connsiteX6" fmla="*/ 2926492 w 5055974"/>
              <a:gd name="connsiteY6" fmla="*/ 702275 h 1112107"/>
              <a:gd name="connsiteX7" fmla="*/ 0 w 5055974"/>
              <a:gd name="connsiteY7" fmla="*/ 702275 h 1112107"/>
              <a:gd name="connsiteX8" fmla="*/ 0 w 5055974"/>
              <a:gd name="connsiteY8" fmla="*/ 16475 h 1112107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26492 w 5055974"/>
              <a:gd name="connsiteY6" fmla="*/ 722870 h 1132702"/>
              <a:gd name="connsiteX7" fmla="*/ 0 w 5055974"/>
              <a:gd name="connsiteY7" fmla="*/ 722870 h 1132702"/>
              <a:gd name="connsiteX8" fmla="*/ 0 w 5055974"/>
              <a:gd name="connsiteY8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3486665 w 5055974"/>
              <a:gd name="connsiteY6" fmla="*/ 934994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80038 w 5055974"/>
              <a:gd name="connsiteY6" fmla="*/ 1132702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41188 h 1173890"/>
              <a:gd name="connsiteX1" fmla="*/ 965887 w 5055974"/>
              <a:gd name="connsiteY1" fmla="*/ 0 h 1173890"/>
              <a:gd name="connsiteX2" fmla="*/ 941173 w 5055974"/>
              <a:gd name="connsiteY2" fmla="*/ 321274 h 1173890"/>
              <a:gd name="connsiteX3" fmla="*/ 5051854 w 5055974"/>
              <a:gd name="connsiteY3" fmla="*/ 337750 h 1173890"/>
              <a:gd name="connsiteX4" fmla="*/ 5055974 w 5055974"/>
              <a:gd name="connsiteY4" fmla="*/ 1173890 h 1173890"/>
              <a:gd name="connsiteX5" fmla="*/ 3931508 w 5055974"/>
              <a:gd name="connsiteY5" fmla="*/ 1173890 h 1173890"/>
              <a:gd name="connsiteX6" fmla="*/ 2980038 w 5055974"/>
              <a:gd name="connsiteY6" fmla="*/ 1173890 h 1173890"/>
              <a:gd name="connsiteX7" fmla="*/ 2926492 w 5055974"/>
              <a:gd name="connsiteY7" fmla="*/ 764058 h 1173890"/>
              <a:gd name="connsiteX8" fmla="*/ 0 w 5055974"/>
              <a:gd name="connsiteY8" fmla="*/ 764058 h 1173890"/>
              <a:gd name="connsiteX9" fmla="*/ 0 w 5055974"/>
              <a:gd name="connsiteY9" fmla="*/ 41188 h 1173890"/>
              <a:gd name="connsiteX0" fmla="*/ 0 w 5068331"/>
              <a:gd name="connsiteY0" fmla="*/ 4118 h 1173890"/>
              <a:gd name="connsiteX1" fmla="*/ 978244 w 5068331"/>
              <a:gd name="connsiteY1" fmla="*/ 0 h 1173890"/>
              <a:gd name="connsiteX2" fmla="*/ 953530 w 5068331"/>
              <a:gd name="connsiteY2" fmla="*/ 321274 h 1173890"/>
              <a:gd name="connsiteX3" fmla="*/ 5064211 w 5068331"/>
              <a:gd name="connsiteY3" fmla="*/ 337750 h 1173890"/>
              <a:gd name="connsiteX4" fmla="*/ 5068331 w 5068331"/>
              <a:gd name="connsiteY4" fmla="*/ 1173890 h 1173890"/>
              <a:gd name="connsiteX5" fmla="*/ 3943865 w 5068331"/>
              <a:gd name="connsiteY5" fmla="*/ 1173890 h 1173890"/>
              <a:gd name="connsiteX6" fmla="*/ 2992395 w 5068331"/>
              <a:gd name="connsiteY6" fmla="*/ 1173890 h 1173890"/>
              <a:gd name="connsiteX7" fmla="*/ 2938849 w 5068331"/>
              <a:gd name="connsiteY7" fmla="*/ 764058 h 1173890"/>
              <a:gd name="connsiteX8" fmla="*/ 12357 w 5068331"/>
              <a:gd name="connsiteY8" fmla="*/ 764058 h 1173890"/>
              <a:gd name="connsiteX9" fmla="*/ 0 w 5068331"/>
              <a:gd name="connsiteY9" fmla="*/ 4118 h 1173890"/>
              <a:gd name="connsiteX0" fmla="*/ 0 w 5068331"/>
              <a:gd name="connsiteY0" fmla="*/ 4118 h 1173890"/>
              <a:gd name="connsiteX1" fmla="*/ 978244 w 5068331"/>
              <a:gd name="connsiteY1" fmla="*/ 0 h 1173890"/>
              <a:gd name="connsiteX2" fmla="*/ 2522838 w 5068331"/>
              <a:gd name="connsiteY2" fmla="*/ 345987 h 1173890"/>
              <a:gd name="connsiteX3" fmla="*/ 5064211 w 5068331"/>
              <a:gd name="connsiteY3" fmla="*/ 337750 h 1173890"/>
              <a:gd name="connsiteX4" fmla="*/ 5068331 w 5068331"/>
              <a:gd name="connsiteY4" fmla="*/ 1173890 h 1173890"/>
              <a:gd name="connsiteX5" fmla="*/ 3943865 w 5068331"/>
              <a:gd name="connsiteY5" fmla="*/ 1173890 h 1173890"/>
              <a:gd name="connsiteX6" fmla="*/ 2992395 w 5068331"/>
              <a:gd name="connsiteY6" fmla="*/ 1173890 h 1173890"/>
              <a:gd name="connsiteX7" fmla="*/ 2938849 w 5068331"/>
              <a:gd name="connsiteY7" fmla="*/ 764058 h 1173890"/>
              <a:gd name="connsiteX8" fmla="*/ 12357 w 5068331"/>
              <a:gd name="connsiteY8" fmla="*/ 764058 h 1173890"/>
              <a:gd name="connsiteX9" fmla="*/ 0 w 5068331"/>
              <a:gd name="connsiteY9" fmla="*/ 4118 h 1173890"/>
              <a:gd name="connsiteX0" fmla="*/ 0 w 5068331"/>
              <a:gd name="connsiteY0" fmla="*/ 4118 h 1173890"/>
              <a:gd name="connsiteX1" fmla="*/ 2547552 w 5068331"/>
              <a:gd name="connsiteY1" fmla="*/ 0 h 1173890"/>
              <a:gd name="connsiteX2" fmla="*/ 2522838 w 5068331"/>
              <a:gd name="connsiteY2" fmla="*/ 345987 h 1173890"/>
              <a:gd name="connsiteX3" fmla="*/ 5064211 w 5068331"/>
              <a:gd name="connsiteY3" fmla="*/ 337750 h 1173890"/>
              <a:gd name="connsiteX4" fmla="*/ 5068331 w 5068331"/>
              <a:gd name="connsiteY4" fmla="*/ 1173890 h 1173890"/>
              <a:gd name="connsiteX5" fmla="*/ 3943865 w 5068331"/>
              <a:gd name="connsiteY5" fmla="*/ 1173890 h 1173890"/>
              <a:gd name="connsiteX6" fmla="*/ 2992395 w 5068331"/>
              <a:gd name="connsiteY6" fmla="*/ 1173890 h 1173890"/>
              <a:gd name="connsiteX7" fmla="*/ 2938849 w 5068331"/>
              <a:gd name="connsiteY7" fmla="*/ 764058 h 1173890"/>
              <a:gd name="connsiteX8" fmla="*/ 12357 w 5068331"/>
              <a:gd name="connsiteY8" fmla="*/ 764058 h 1173890"/>
              <a:gd name="connsiteX9" fmla="*/ 0 w 5068331"/>
              <a:gd name="connsiteY9" fmla="*/ 4118 h 1173890"/>
              <a:gd name="connsiteX0" fmla="*/ 0 w 5068331"/>
              <a:gd name="connsiteY0" fmla="*/ 0 h 1169772"/>
              <a:gd name="connsiteX1" fmla="*/ 2535195 w 5068331"/>
              <a:gd name="connsiteY1" fmla="*/ 82379 h 1169772"/>
              <a:gd name="connsiteX2" fmla="*/ 2522838 w 5068331"/>
              <a:gd name="connsiteY2" fmla="*/ 341869 h 1169772"/>
              <a:gd name="connsiteX3" fmla="*/ 5064211 w 5068331"/>
              <a:gd name="connsiteY3" fmla="*/ 333632 h 1169772"/>
              <a:gd name="connsiteX4" fmla="*/ 5068331 w 5068331"/>
              <a:gd name="connsiteY4" fmla="*/ 1169772 h 1169772"/>
              <a:gd name="connsiteX5" fmla="*/ 3943865 w 5068331"/>
              <a:gd name="connsiteY5" fmla="*/ 1169772 h 1169772"/>
              <a:gd name="connsiteX6" fmla="*/ 2992395 w 5068331"/>
              <a:gd name="connsiteY6" fmla="*/ 1169772 h 1169772"/>
              <a:gd name="connsiteX7" fmla="*/ 2938849 w 5068331"/>
              <a:gd name="connsiteY7" fmla="*/ 759940 h 1169772"/>
              <a:gd name="connsiteX8" fmla="*/ 12357 w 5068331"/>
              <a:gd name="connsiteY8" fmla="*/ 759940 h 1169772"/>
              <a:gd name="connsiteX9" fmla="*/ 0 w 5068331"/>
              <a:gd name="connsiteY9" fmla="*/ 0 h 1169772"/>
              <a:gd name="connsiteX0" fmla="*/ 0 w 5055974"/>
              <a:gd name="connsiteY0" fmla="*/ 0 h 1231555"/>
              <a:gd name="connsiteX1" fmla="*/ 2522838 w 5055974"/>
              <a:gd name="connsiteY1" fmla="*/ 144162 h 1231555"/>
              <a:gd name="connsiteX2" fmla="*/ 2510481 w 5055974"/>
              <a:gd name="connsiteY2" fmla="*/ 403652 h 1231555"/>
              <a:gd name="connsiteX3" fmla="*/ 5051854 w 5055974"/>
              <a:gd name="connsiteY3" fmla="*/ 395415 h 1231555"/>
              <a:gd name="connsiteX4" fmla="*/ 5055974 w 5055974"/>
              <a:gd name="connsiteY4" fmla="*/ 1231555 h 1231555"/>
              <a:gd name="connsiteX5" fmla="*/ 3931508 w 5055974"/>
              <a:gd name="connsiteY5" fmla="*/ 1231555 h 1231555"/>
              <a:gd name="connsiteX6" fmla="*/ 2980038 w 5055974"/>
              <a:gd name="connsiteY6" fmla="*/ 1231555 h 1231555"/>
              <a:gd name="connsiteX7" fmla="*/ 2926492 w 5055974"/>
              <a:gd name="connsiteY7" fmla="*/ 821723 h 1231555"/>
              <a:gd name="connsiteX8" fmla="*/ 0 w 5055974"/>
              <a:gd name="connsiteY8" fmla="*/ 821723 h 1231555"/>
              <a:gd name="connsiteX9" fmla="*/ 0 w 5055974"/>
              <a:gd name="connsiteY9" fmla="*/ 0 h 123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5974" h="1231555">
                <a:moveTo>
                  <a:pt x="0" y="0"/>
                </a:moveTo>
                <a:lnTo>
                  <a:pt x="2522838" y="144162"/>
                </a:lnTo>
                <a:lnTo>
                  <a:pt x="2510481" y="403652"/>
                </a:lnTo>
                <a:lnTo>
                  <a:pt x="5051854" y="395415"/>
                </a:lnTo>
                <a:cubicBezTo>
                  <a:pt x="5053227" y="674128"/>
                  <a:pt x="5054601" y="952842"/>
                  <a:pt x="5055974" y="1231555"/>
                </a:cubicBezTo>
                <a:lnTo>
                  <a:pt x="3931508" y="1231555"/>
                </a:lnTo>
                <a:lnTo>
                  <a:pt x="2980038" y="1231555"/>
                </a:lnTo>
                <a:lnTo>
                  <a:pt x="2926492" y="821723"/>
                </a:lnTo>
                <a:lnTo>
                  <a:pt x="0" y="82172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Shift Y"/>
          <p:cNvSpPr/>
          <p:nvPr/>
        </p:nvSpPr>
        <p:spPr>
          <a:xfrm>
            <a:off x="2040924" y="947352"/>
            <a:ext cx="4438137" cy="1493108"/>
          </a:xfrm>
          <a:custGeom>
            <a:avLst/>
            <a:gdLst>
              <a:gd name="connsiteX0" fmla="*/ 0 w 3321908"/>
              <a:gd name="connsiteY0" fmla="*/ 0 h 685800"/>
              <a:gd name="connsiteX1" fmla="*/ 3321908 w 3321908"/>
              <a:gd name="connsiteY1" fmla="*/ 0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3210697 w 3321908"/>
              <a:gd name="connsiteY1" fmla="*/ 234779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842319 w 3321908"/>
              <a:gd name="connsiteY1" fmla="*/ 45308 h 685800"/>
              <a:gd name="connsiteX2" fmla="*/ 3210697 w 3321908"/>
              <a:gd name="connsiteY2" fmla="*/ 234779 h 685800"/>
              <a:gd name="connsiteX3" fmla="*/ 3321908 w 3321908"/>
              <a:gd name="connsiteY3" fmla="*/ 685800 h 685800"/>
              <a:gd name="connsiteX4" fmla="*/ 0 w 3321908"/>
              <a:gd name="connsiteY4" fmla="*/ 685800 h 685800"/>
              <a:gd name="connsiteX5" fmla="*/ 0 w 3321908"/>
              <a:gd name="connsiteY5" fmla="*/ 0 h 685800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3321908 w 3321908"/>
              <a:gd name="connsiteY3" fmla="*/ 714632 h 714632"/>
              <a:gd name="connsiteX4" fmla="*/ 0 w 3321908"/>
              <a:gd name="connsiteY4" fmla="*/ 714632 h 714632"/>
              <a:gd name="connsiteX5" fmla="*/ 0 w 3321908"/>
              <a:gd name="connsiteY5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657865 w 3321908"/>
              <a:gd name="connsiteY3" fmla="*/ 61783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077098 w 3321908"/>
              <a:gd name="connsiteY3" fmla="*/ 345988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1250092 w 3321908"/>
              <a:gd name="connsiteY2" fmla="*/ 37070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928816 w 3321908"/>
              <a:gd name="connsiteY2" fmla="*/ 321275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3210697 w 5191898"/>
              <a:gd name="connsiteY3" fmla="*/ 263611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8832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321908 w 5055974"/>
              <a:gd name="connsiteY5" fmla="*/ 714632 h 1124464"/>
              <a:gd name="connsiteX6" fmla="*/ 0 w 5055974"/>
              <a:gd name="connsiteY6" fmla="*/ 714632 h 1124464"/>
              <a:gd name="connsiteX7" fmla="*/ 0 w 5055974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4252784 w 5055974"/>
              <a:gd name="connsiteY5" fmla="*/ 939113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2926492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16475 h 1112107"/>
              <a:gd name="connsiteX1" fmla="*/ 953530 w 5055974"/>
              <a:gd name="connsiteY1" fmla="*/ 0 h 1112107"/>
              <a:gd name="connsiteX2" fmla="*/ 941173 w 5055974"/>
              <a:gd name="connsiteY2" fmla="*/ 259491 h 1112107"/>
              <a:gd name="connsiteX3" fmla="*/ 5051854 w 5055974"/>
              <a:gd name="connsiteY3" fmla="*/ 275967 h 1112107"/>
              <a:gd name="connsiteX4" fmla="*/ 5055974 w 5055974"/>
              <a:gd name="connsiteY4" fmla="*/ 1112107 h 1112107"/>
              <a:gd name="connsiteX5" fmla="*/ 3931508 w 5055974"/>
              <a:gd name="connsiteY5" fmla="*/ 1112107 h 1112107"/>
              <a:gd name="connsiteX6" fmla="*/ 2926492 w 5055974"/>
              <a:gd name="connsiteY6" fmla="*/ 702275 h 1112107"/>
              <a:gd name="connsiteX7" fmla="*/ 0 w 5055974"/>
              <a:gd name="connsiteY7" fmla="*/ 702275 h 1112107"/>
              <a:gd name="connsiteX8" fmla="*/ 0 w 5055974"/>
              <a:gd name="connsiteY8" fmla="*/ 16475 h 1112107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26492 w 5055974"/>
              <a:gd name="connsiteY6" fmla="*/ 722870 h 1132702"/>
              <a:gd name="connsiteX7" fmla="*/ 0 w 5055974"/>
              <a:gd name="connsiteY7" fmla="*/ 722870 h 1132702"/>
              <a:gd name="connsiteX8" fmla="*/ 0 w 5055974"/>
              <a:gd name="connsiteY8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3486665 w 5055974"/>
              <a:gd name="connsiteY6" fmla="*/ 934994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80038 w 5055974"/>
              <a:gd name="connsiteY6" fmla="*/ 1132702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23303 w 5055974"/>
              <a:gd name="connsiteY7" fmla="*/ 1488989 h 1488989"/>
              <a:gd name="connsiteX8" fmla="*/ 0 w 5055974"/>
              <a:gd name="connsiteY8" fmla="*/ 722870 h 1488989"/>
              <a:gd name="connsiteX9" fmla="*/ 0 w 5055974"/>
              <a:gd name="connsiteY9" fmla="*/ 0 h 1488989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23303 w 5055974"/>
              <a:gd name="connsiteY7" fmla="*/ 1488989 h 1488989"/>
              <a:gd name="connsiteX8" fmla="*/ 1000897 w 5055974"/>
              <a:gd name="connsiteY8" fmla="*/ 1377778 h 1488989"/>
              <a:gd name="connsiteX9" fmla="*/ 0 w 5055974"/>
              <a:gd name="connsiteY9" fmla="*/ 0 h 1488989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97444 w 5055974"/>
              <a:gd name="connsiteY7" fmla="*/ 1458096 h 1488989"/>
              <a:gd name="connsiteX8" fmla="*/ 2123303 w 5055974"/>
              <a:gd name="connsiteY8" fmla="*/ 1488989 h 1488989"/>
              <a:gd name="connsiteX9" fmla="*/ 1000897 w 5055974"/>
              <a:gd name="connsiteY9" fmla="*/ 1377778 h 1488989"/>
              <a:gd name="connsiteX10" fmla="*/ 0 w 5055974"/>
              <a:gd name="connsiteY10" fmla="*/ 0 h 1488989"/>
              <a:gd name="connsiteX0" fmla="*/ 0 w 5055974"/>
              <a:gd name="connsiteY0" fmla="*/ 0 h 1458096"/>
              <a:gd name="connsiteX1" fmla="*/ 953530 w 5055974"/>
              <a:gd name="connsiteY1" fmla="*/ 20595 h 1458096"/>
              <a:gd name="connsiteX2" fmla="*/ 941173 w 5055974"/>
              <a:gd name="connsiteY2" fmla="*/ 280086 h 1458096"/>
              <a:gd name="connsiteX3" fmla="*/ 5051854 w 5055974"/>
              <a:gd name="connsiteY3" fmla="*/ 296562 h 1458096"/>
              <a:gd name="connsiteX4" fmla="*/ 5055974 w 5055974"/>
              <a:gd name="connsiteY4" fmla="*/ 1132702 h 1458096"/>
              <a:gd name="connsiteX5" fmla="*/ 3931508 w 5055974"/>
              <a:gd name="connsiteY5" fmla="*/ 1132702 h 1458096"/>
              <a:gd name="connsiteX6" fmla="*/ 2980038 w 5055974"/>
              <a:gd name="connsiteY6" fmla="*/ 1132702 h 1458096"/>
              <a:gd name="connsiteX7" fmla="*/ 2197444 w 5055974"/>
              <a:gd name="connsiteY7" fmla="*/ 1458096 h 1458096"/>
              <a:gd name="connsiteX8" fmla="*/ 2135659 w 5055974"/>
              <a:gd name="connsiteY8" fmla="*/ 1402491 h 1458096"/>
              <a:gd name="connsiteX9" fmla="*/ 1000897 w 5055974"/>
              <a:gd name="connsiteY9" fmla="*/ 1377778 h 1458096"/>
              <a:gd name="connsiteX10" fmla="*/ 0 w 5055974"/>
              <a:gd name="connsiteY10" fmla="*/ 0 h 1458096"/>
              <a:gd name="connsiteX0" fmla="*/ 0 w 5055974"/>
              <a:gd name="connsiteY0" fmla="*/ 0 h 1402491"/>
              <a:gd name="connsiteX1" fmla="*/ 953530 w 5055974"/>
              <a:gd name="connsiteY1" fmla="*/ 20595 h 1402491"/>
              <a:gd name="connsiteX2" fmla="*/ 941173 w 5055974"/>
              <a:gd name="connsiteY2" fmla="*/ 280086 h 1402491"/>
              <a:gd name="connsiteX3" fmla="*/ 5051854 w 5055974"/>
              <a:gd name="connsiteY3" fmla="*/ 296562 h 1402491"/>
              <a:gd name="connsiteX4" fmla="*/ 5055974 w 5055974"/>
              <a:gd name="connsiteY4" fmla="*/ 1132702 h 1402491"/>
              <a:gd name="connsiteX5" fmla="*/ 3931508 w 5055974"/>
              <a:gd name="connsiteY5" fmla="*/ 1132702 h 1402491"/>
              <a:gd name="connsiteX6" fmla="*/ 2980038 w 5055974"/>
              <a:gd name="connsiteY6" fmla="*/ 1132702 h 1402491"/>
              <a:gd name="connsiteX7" fmla="*/ 2432222 w 5055974"/>
              <a:gd name="connsiteY7" fmla="*/ 1297458 h 1402491"/>
              <a:gd name="connsiteX8" fmla="*/ 2135659 w 5055974"/>
              <a:gd name="connsiteY8" fmla="*/ 1402491 h 1402491"/>
              <a:gd name="connsiteX9" fmla="*/ 1000897 w 5055974"/>
              <a:gd name="connsiteY9" fmla="*/ 1377778 h 1402491"/>
              <a:gd name="connsiteX10" fmla="*/ 0 w 5055974"/>
              <a:gd name="connsiteY10" fmla="*/ 0 h 1402491"/>
              <a:gd name="connsiteX0" fmla="*/ 0 w 5055974"/>
              <a:gd name="connsiteY0" fmla="*/ 0 h 1402491"/>
              <a:gd name="connsiteX1" fmla="*/ 953530 w 5055974"/>
              <a:gd name="connsiteY1" fmla="*/ 20595 h 1402491"/>
              <a:gd name="connsiteX2" fmla="*/ 941173 w 5055974"/>
              <a:gd name="connsiteY2" fmla="*/ 280086 h 1402491"/>
              <a:gd name="connsiteX3" fmla="*/ 5051854 w 5055974"/>
              <a:gd name="connsiteY3" fmla="*/ 296562 h 1402491"/>
              <a:gd name="connsiteX4" fmla="*/ 5055974 w 5055974"/>
              <a:gd name="connsiteY4" fmla="*/ 1132702 h 1402491"/>
              <a:gd name="connsiteX5" fmla="*/ 3931508 w 5055974"/>
              <a:gd name="connsiteY5" fmla="*/ 1132702 h 1402491"/>
              <a:gd name="connsiteX6" fmla="*/ 2980038 w 5055974"/>
              <a:gd name="connsiteY6" fmla="*/ 1132702 h 1402491"/>
              <a:gd name="connsiteX7" fmla="*/ 2321011 w 5055974"/>
              <a:gd name="connsiteY7" fmla="*/ 1161534 h 1402491"/>
              <a:gd name="connsiteX8" fmla="*/ 2135659 w 5055974"/>
              <a:gd name="connsiteY8" fmla="*/ 1402491 h 1402491"/>
              <a:gd name="connsiteX9" fmla="*/ 1000897 w 5055974"/>
              <a:gd name="connsiteY9" fmla="*/ 1377778 h 1402491"/>
              <a:gd name="connsiteX10" fmla="*/ 0 w 5055974"/>
              <a:gd name="connsiteY10" fmla="*/ 0 h 1402491"/>
              <a:gd name="connsiteX0" fmla="*/ 10297 w 4114801"/>
              <a:gd name="connsiteY0" fmla="*/ 683740 h 1381896"/>
              <a:gd name="connsiteX1" fmla="*/ 12357 w 4114801"/>
              <a:gd name="connsiteY1" fmla="*/ 0 h 1381896"/>
              <a:gd name="connsiteX2" fmla="*/ 0 w 4114801"/>
              <a:gd name="connsiteY2" fmla="*/ 259491 h 1381896"/>
              <a:gd name="connsiteX3" fmla="*/ 4110681 w 4114801"/>
              <a:gd name="connsiteY3" fmla="*/ 275967 h 1381896"/>
              <a:gd name="connsiteX4" fmla="*/ 4114801 w 4114801"/>
              <a:gd name="connsiteY4" fmla="*/ 1112107 h 1381896"/>
              <a:gd name="connsiteX5" fmla="*/ 2990335 w 4114801"/>
              <a:gd name="connsiteY5" fmla="*/ 1112107 h 1381896"/>
              <a:gd name="connsiteX6" fmla="*/ 2038865 w 4114801"/>
              <a:gd name="connsiteY6" fmla="*/ 1112107 h 1381896"/>
              <a:gd name="connsiteX7" fmla="*/ 1379838 w 4114801"/>
              <a:gd name="connsiteY7" fmla="*/ 1140939 h 1381896"/>
              <a:gd name="connsiteX8" fmla="*/ 1194486 w 4114801"/>
              <a:gd name="connsiteY8" fmla="*/ 1381896 h 1381896"/>
              <a:gd name="connsiteX9" fmla="*/ 59724 w 4114801"/>
              <a:gd name="connsiteY9" fmla="*/ 1357183 h 1381896"/>
              <a:gd name="connsiteX10" fmla="*/ 10297 w 4114801"/>
              <a:gd name="connsiteY10" fmla="*/ 683740 h 1381896"/>
              <a:gd name="connsiteX0" fmla="*/ 0 w 4104504"/>
              <a:gd name="connsiteY0" fmla="*/ 782595 h 1480751"/>
              <a:gd name="connsiteX1" fmla="*/ 2060 w 4104504"/>
              <a:gd name="connsiteY1" fmla="*/ 98855 h 1480751"/>
              <a:gd name="connsiteX2" fmla="*/ 496330 w 4104504"/>
              <a:gd name="connsiteY2" fmla="*/ 0 h 1480751"/>
              <a:gd name="connsiteX3" fmla="*/ 4100384 w 4104504"/>
              <a:gd name="connsiteY3" fmla="*/ 374822 h 1480751"/>
              <a:gd name="connsiteX4" fmla="*/ 4104504 w 4104504"/>
              <a:gd name="connsiteY4" fmla="*/ 1210962 h 1480751"/>
              <a:gd name="connsiteX5" fmla="*/ 2980038 w 4104504"/>
              <a:gd name="connsiteY5" fmla="*/ 1210962 h 1480751"/>
              <a:gd name="connsiteX6" fmla="*/ 2028568 w 4104504"/>
              <a:gd name="connsiteY6" fmla="*/ 1210962 h 1480751"/>
              <a:gd name="connsiteX7" fmla="*/ 1369541 w 4104504"/>
              <a:gd name="connsiteY7" fmla="*/ 1239794 h 1480751"/>
              <a:gd name="connsiteX8" fmla="*/ 1184189 w 4104504"/>
              <a:gd name="connsiteY8" fmla="*/ 1480751 h 1480751"/>
              <a:gd name="connsiteX9" fmla="*/ 49427 w 4104504"/>
              <a:gd name="connsiteY9" fmla="*/ 1456038 h 1480751"/>
              <a:gd name="connsiteX10" fmla="*/ 0 w 4104504"/>
              <a:gd name="connsiteY10" fmla="*/ 782595 h 1480751"/>
              <a:gd name="connsiteX0" fmla="*/ 0 w 4471090"/>
              <a:gd name="connsiteY0" fmla="*/ 782595 h 1480751"/>
              <a:gd name="connsiteX1" fmla="*/ 2060 w 4471090"/>
              <a:gd name="connsiteY1" fmla="*/ 98855 h 1480751"/>
              <a:gd name="connsiteX2" fmla="*/ 496330 w 4471090"/>
              <a:gd name="connsiteY2" fmla="*/ 0 h 1480751"/>
              <a:gd name="connsiteX3" fmla="*/ 4471087 w 4471090"/>
              <a:gd name="connsiteY3" fmla="*/ 28833 h 1480751"/>
              <a:gd name="connsiteX4" fmla="*/ 4104504 w 4471090"/>
              <a:gd name="connsiteY4" fmla="*/ 1210962 h 1480751"/>
              <a:gd name="connsiteX5" fmla="*/ 2980038 w 4471090"/>
              <a:gd name="connsiteY5" fmla="*/ 1210962 h 1480751"/>
              <a:gd name="connsiteX6" fmla="*/ 2028568 w 4471090"/>
              <a:gd name="connsiteY6" fmla="*/ 1210962 h 1480751"/>
              <a:gd name="connsiteX7" fmla="*/ 1369541 w 4471090"/>
              <a:gd name="connsiteY7" fmla="*/ 1239794 h 1480751"/>
              <a:gd name="connsiteX8" fmla="*/ 1184189 w 4471090"/>
              <a:gd name="connsiteY8" fmla="*/ 1480751 h 1480751"/>
              <a:gd name="connsiteX9" fmla="*/ 49427 w 4471090"/>
              <a:gd name="connsiteY9" fmla="*/ 1456038 h 1480751"/>
              <a:gd name="connsiteX10" fmla="*/ 0 w 4471090"/>
              <a:gd name="connsiteY10" fmla="*/ 782595 h 1480751"/>
              <a:gd name="connsiteX0" fmla="*/ 0 w 4487564"/>
              <a:gd name="connsiteY0" fmla="*/ 782595 h 1480751"/>
              <a:gd name="connsiteX1" fmla="*/ 2060 w 4487564"/>
              <a:gd name="connsiteY1" fmla="*/ 98855 h 1480751"/>
              <a:gd name="connsiteX2" fmla="*/ 496330 w 4487564"/>
              <a:gd name="connsiteY2" fmla="*/ 0 h 1480751"/>
              <a:gd name="connsiteX3" fmla="*/ 4471087 w 4487564"/>
              <a:gd name="connsiteY3" fmla="*/ 28833 h 1480751"/>
              <a:gd name="connsiteX4" fmla="*/ 4487564 w 4487564"/>
              <a:gd name="connsiteY4" fmla="*/ 1198606 h 1480751"/>
              <a:gd name="connsiteX5" fmla="*/ 2980038 w 4487564"/>
              <a:gd name="connsiteY5" fmla="*/ 1210962 h 1480751"/>
              <a:gd name="connsiteX6" fmla="*/ 2028568 w 4487564"/>
              <a:gd name="connsiteY6" fmla="*/ 1210962 h 1480751"/>
              <a:gd name="connsiteX7" fmla="*/ 1369541 w 4487564"/>
              <a:gd name="connsiteY7" fmla="*/ 1239794 h 1480751"/>
              <a:gd name="connsiteX8" fmla="*/ 1184189 w 4487564"/>
              <a:gd name="connsiteY8" fmla="*/ 1480751 h 1480751"/>
              <a:gd name="connsiteX9" fmla="*/ 49427 w 4487564"/>
              <a:gd name="connsiteY9" fmla="*/ 1456038 h 1480751"/>
              <a:gd name="connsiteX10" fmla="*/ 0 w 4487564"/>
              <a:gd name="connsiteY10" fmla="*/ 782595 h 1480751"/>
              <a:gd name="connsiteX0" fmla="*/ 0 w 4487564"/>
              <a:gd name="connsiteY0" fmla="*/ 782595 h 1480751"/>
              <a:gd name="connsiteX1" fmla="*/ 459260 w 4487564"/>
              <a:gd name="connsiteY1" fmla="*/ 778476 h 1480751"/>
              <a:gd name="connsiteX2" fmla="*/ 496330 w 4487564"/>
              <a:gd name="connsiteY2" fmla="*/ 0 h 1480751"/>
              <a:gd name="connsiteX3" fmla="*/ 4471087 w 4487564"/>
              <a:gd name="connsiteY3" fmla="*/ 28833 h 1480751"/>
              <a:gd name="connsiteX4" fmla="*/ 4487564 w 4487564"/>
              <a:gd name="connsiteY4" fmla="*/ 1198606 h 1480751"/>
              <a:gd name="connsiteX5" fmla="*/ 2980038 w 4487564"/>
              <a:gd name="connsiteY5" fmla="*/ 1210962 h 1480751"/>
              <a:gd name="connsiteX6" fmla="*/ 2028568 w 4487564"/>
              <a:gd name="connsiteY6" fmla="*/ 1210962 h 1480751"/>
              <a:gd name="connsiteX7" fmla="*/ 1369541 w 4487564"/>
              <a:gd name="connsiteY7" fmla="*/ 1239794 h 1480751"/>
              <a:gd name="connsiteX8" fmla="*/ 1184189 w 4487564"/>
              <a:gd name="connsiteY8" fmla="*/ 1480751 h 1480751"/>
              <a:gd name="connsiteX9" fmla="*/ 49427 w 4487564"/>
              <a:gd name="connsiteY9" fmla="*/ 1456038 h 1480751"/>
              <a:gd name="connsiteX10" fmla="*/ 0 w 4487564"/>
              <a:gd name="connsiteY10" fmla="*/ 782595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12357 w 4438137"/>
              <a:gd name="connsiteY0" fmla="*/ 782594 h 1480751"/>
              <a:gd name="connsiteX1" fmla="*/ 409833 w 4438137"/>
              <a:gd name="connsiteY1" fmla="*/ 778476 h 1480751"/>
              <a:gd name="connsiteX2" fmla="*/ 446903 w 4438137"/>
              <a:gd name="connsiteY2" fmla="*/ 0 h 1480751"/>
              <a:gd name="connsiteX3" fmla="*/ 4421660 w 4438137"/>
              <a:gd name="connsiteY3" fmla="*/ 28833 h 1480751"/>
              <a:gd name="connsiteX4" fmla="*/ 4438137 w 4438137"/>
              <a:gd name="connsiteY4" fmla="*/ 1198606 h 1480751"/>
              <a:gd name="connsiteX5" fmla="*/ 2930611 w 4438137"/>
              <a:gd name="connsiteY5" fmla="*/ 1210962 h 1480751"/>
              <a:gd name="connsiteX6" fmla="*/ 1979141 w 4438137"/>
              <a:gd name="connsiteY6" fmla="*/ 1210962 h 1480751"/>
              <a:gd name="connsiteX7" fmla="*/ 1320114 w 4438137"/>
              <a:gd name="connsiteY7" fmla="*/ 1239794 h 1480751"/>
              <a:gd name="connsiteX8" fmla="*/ 1134762 w 4438137"/>
              <a:gd name="connsiteY8" fmla="*/ 1480751 h 1480751"/>
              <a:gd name="connsiteX9" fmla="*/ 0 w 4438137"/>
              <a:gd name="connsiteY9" fmla="*/ 1456038 h 1480751"/>
              <a:gd name="connsiteX10" fmla="*/ 12357 w 4438137"/>
              <a:gd name="connsiteY10" fmla="*/ 782594 h 1480751"/>
              <a:gd name="connsiteX0" fmla="*/ 12357 w 4438137"/>
              <a:gd name="connsiteY0" fmla="*/ 782594 h 1493108"/>
              <a:gd name="connsiteX1" fmla="*/ 409833 w 4438137"/>
              <a:gd name="connsiteY1" fmla="*/ 778476 h 1493108"/>
              <a:gd name="connsiteX2" fmla="*/ 446903 w 4438137"/>
              <a:gd name="connsiteY2" fmla="*/ 0 h 1493108"/>
              <a:gd name="connsiteX3" fmla="*/ 4421660 w 4438137"/>
              <a:gd name="connsiteY3" fmla="*/ 28833 h 1493108"/>
              <a:gd name="connsiteX4" fmla="*/ 4438137 w 4438137"/>
              <a:gd name="connsiteY4" fmla="*/ 1198606 h 1493108"/>
              <a:gd name="connsiteX5" fmla="*/ 2930611 w 4438137"/>
              <a:gd name="connsiteY5" fmla="*/ 1210962 h 1493108"/>
              <a:gd name="connsiteX6" fmla="*/ 1979141 w 4438137"/>
              <a:gd name="connsiteY6" fmla="*/ 1210962 h 1493108"/>
              <a:gd name="connsiteX7" fmla="*/ 1320114 w 4438137"/>
              <a:gd name="connsiteY7" fmla="*/ 1239794 h 1493108"/>
              <a:gd name="connsiteX8" fmla="*/ 1134762 w 4438137"/>
              <a:gd name="connsiteY8" fmla="*/ 1480751 h 1493108"/>
              <a:gd name="connsiteX9" fmla="*/ 0 w 4438137"/>
              <a:gd name="connsiteY9" fmla="*/ 1493108 h 1493108"/>
              <a:gd name="connsiteX10" fmla="*/ 12357 w 4438137"/>
              <a:gd name="connsiteY10" fmla="*/ 782594 h 14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38137" h="1493108">
                <a:moveTo>
                  <a:pt x="12357" y="782594"/>
                </a:moveTo>
                <a:cubicBezTo>
                  <a:pt x="247823" y="801816"/>
                  <a:pt x="199081" y="796324"/>
                  <a:pt x="409833" y="778476"/>
                </a:cubicBezTo>
                <a:lnTo>
                  <a:pt x="446903" y="0"/>
                </a:lnTo>
                <a:lnTo>
                  <a:pt x="4421660" y="28833"/>
                </a:lnTo>
                <a:cubicBezTo>
                  <a:pt x="4423033" y="307546"/>
                  <a:pt x="4436764" y="919893"/>
                  <a:pt x="4438137" y="1198606"/>
                </a:cubicBezTo>
                <a:lnTo>
                  <a:pt x="2930611" y="1210962"/>
                </a:lnTo>
                <a:lnTo>
                  <a:pt x="1979141" y="1210962"/>
                </a:lnTo>
                <a:lnTo>
                  <a:pt x="1320114" y="1239794"/>
                </a:lnTo>
                <a:lnTo>
                  <a:pt x="1134762" y="1480751"/>
                </a:lnTo>
                <a:lnTo>
                  <a:pt x="0" y="1493108"/>
                </a:lnTo>
                <a:lnTo>
                  <a:pt x="12357" y="782594"/>
                </a:lnTo>
                <a:close/>
              </a:path>
            </a:pathLst>
          </a:cu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Shift Y"/>
          <p:cNvSpPr/>
          <p:nvPr/>
        </p:nvSpPr>
        <p:spPr>
          <a:xfrm flipV="1">
            <a:off x="1997864" y="2750406"/>
            <a:ext cx="4363995" cy="1594022"/>
          </a:xfrm>
          <a:custGeom>
            <a:avLst/>
            <a:gdLst>
              <a:gd name="connsiteX0" fmla="*/ 0 w 3321908"/>
              <a:gd name="connsiteY0" fmla="*/ 0 h 685800"/>
              <a:gd name="connsiteX1" fmla="*/ 3321908 w 3321908"/>
              <a:gd name="connsiteY1" fmla="*/ 0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3210697 w 3321908"/>
              <a:gd name="connsiteY1" fmla="*/ 234779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842319 w 3321908"/>
              <a:gd name="connsiteY1" fmla="*/ 45308 h 685800"/>
              <a:gd name="connsiteX2" fmla="*/ 3210697 w 3321908"/>
              <a:gd name="connsiteY2" fmla="*/ 234779 h 685800"/>
              <a:gd name="connsiteX3" fmla="*/ 3321908 w 3321908"/>
              <a:gd name="connsiteY3" fmla="*/ 685800 h 685800"/>
              <a:gd name="connsiteX4" fmla="*/ 0 w 3321908"/>
              <a:gd name="connsiteY4" fmla="*/ 685800 h 685800"/>
              <a:gd name="connsiteX5" fmla="*/ 0 w 3321908"/>
              <a:gd name="connsiteY5" fmla="*/ 0 h 685800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3321908 w 3321908"/>
              <a:gd name="connsiteY3" fmla="*/ 714632 h 714632"/>
              <a:gd name="connsiteX4" fmla="*/ 0 w 3321908"/>
              <a:gd name="connsiteY4" fmla="*/ 714632 h 714632"/>
              <a:gd name="connsiteX5" fmla="*/ 0 w 3321908"/>
              <a:gd name="connsiteY5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657865 w 3321908"/>
              <a:gd name="connsiteY3" fmla="*/ 61783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077098 w 3321908"/>
              <a:gd name="connsiteY3" fmla="*/ 345988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1250092 w 3321908"/>
              <a:gd name="connsiteY2" fmla="*/ 37070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928816 w 3321908"/>
              <a:gd name="connsiteY2" fmla="*/ 321275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3210697 w 5191898"/>
              <a:gd name="connsiteY3" fmla="*/ 263611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8832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321908 w 5055974"/>
              <a:gd name="connsiteY5" fmla="*/ 714632 h 1124464"/>
              <a:gd name="connsiteX6" fmla="*/ 0 w 5055974"/>
              <a:gd name="connsiteY6" fmla="*/ 714632 h 1124464"/>
              <a:gd name="connsiteX7" fmla="*/ 0 w 5055974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4252784 w 5055974"/>
              <a:gd name="connsiteY5" fmla="*/ 939113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2926492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16475 h 1112107"/>
              <a:gd name="connsiteX1" fmla="*/ 953530 w 5055974"/>
              <a:gd name="connsiteY1" fmla="*/ 0 h 1112107"/>
              <a:gd name="connsiteX2" fmla="*/ 941173 w 5055974"/>
              <a:gd name="connsiteY2" fmla="*/ 259491 h 1112107"/>
              <a:gd name="connsiteX3" fmla="*/ 5051854 w 5055974"/>
              <a:gd name="connsiteY3" fmla="*/ 275967 h 1112107"/>
              <a:gd name="connsiteX4" fmla="*/ 5055974 w 5055974"/>
              <a:gd name="connsiteY4" fmla="*/ 1112107 h 1112107"/>
              <a:gd name="connsiteX5" fmla="*/ 3931508 w 5055974"/>
              <a:gd name="connsiteY5" fmla="*/ 1112107 h 1112107"/>
              <a:gd name="connsiteX6" fmla="*/ 2926492 w 5055974"/>
              <a:gd name="connsiteY6" fmla="*/ 702275 h 1112107"/>
              <a:gd name="connsiteX7" fmla="*/ 0 w 5055974"/>
              <a:gd name="connsiteY7" fmla="*/ 702275 h 1112107"/>
              <a:gd name="connsiteX8" fmla="*/ 0 w 5055974"/>
              <a:gd name="connsiteY8" fmla="*/ 16475 h 1112107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26492 w 5055974"/>
              <a:gd name="connsiteY6" fmla="*/ 722870 h 1132702"/>
              <a:gd name="connsiteX7" fmla="*/ 0 w 5055974"/>
              <a:gd name="connsiteY7" fmla="*/ 722870 h 1132702"/>
              <a:gd name="connsiteX8" fmla="*/ 0 w 5055974"/>
              <a:gd name="connsiteY8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3486665 w 5055974"/>
              <a:gd name="connsiteY6" fmla="*/ 934994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80038 w 5055974"/>
              <a:gd name="connsiteY6" fmla="*/ 1132702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23303 w 5055974"/>
              <a:gd name="connsiteY7" fmla="*/ 1488989 h 1488989"/>
              <a:gd name="connsiteX8" fmla="*/ 0 w 5055974"/>
              <a:gd name="connsiteY8" fmla="*/ 722870 h 1488989"/>
              <a:gd name="connsiteX9" fmla="*/ 0 w 5055974"/>
              <a:gd name="connsiteY9" fmla="*/ 0 h 1488989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23303 w 5055974"/>
              <a:gd name="connsiteY7" fmla="*/ 1488989 h 1488989"/>
              <a:gd name="connsiteX8" fmla="*/ 1000897 w 5055974"/>
              <a:gd name="connsiteY8" fmla="*/ 1377778 h 1488989"/>
              <a:gd name="connsiteX9" fmla="*/ 0 w 5055974"/>
              <a:gd name="connsiteY9" fmla="*/ 0 h 1488989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97444 w 5055974"/>
              <a:gd name="connsiteY7" fmla="*/ 1458096 h 1488989"/>
              <a:gd name="connsiteX8" fmla="*/ 2123303 w 5055974"/>
              <a:gd name="connsiteY8" fmla="*/ 1488989 h 1488989"/>
              <a:gd name="connsiteX9" fmla="*/ 1000897 w 5055974"/>
              <a:gd name="connsiteY9" fmla="*/ 1377778 h 1488989"/>
              <a:gd name="connsiteX10" fmla="*/ 0 w 5055974"/>
              <a:gd name="connsiteY10" fmla="*/ 0 h 1488989"/>
              <a:gd name="connsiteX0" fmla="*/ 0 w 5055974"/>
              <a:gd name="connsiteY0" fmla="*/ 0 h 1458096"/>
              <a:gd name="connsiteX1" fmla="*/ 953530 w 5055974"/>
              <a:gd name="connsiteY1" fmla="*/ 20595 h 1458096"/>
              <a:gd name="connsiteX2" fmla="*/ 941173 w 5055974"/>
              <a:gd name="connsiteY2" fmla="*/ 280086 h 1458096"/>
              <a:gd name="connsiteX3" fmla="*/ 5051854 w 5055974"/>
              <a:gd name="connsiteY3" fmla="*/ 296562 h 1458096"/>
              <a:gd name="connsiteX4" fmla="*/ 5055974 w 5055974"/>
              <a:gd name="connsiteY4" fmla="*/ 1132702 h 1458096"/>
              <a:gd name="connsiteX5" fmla="*/ 3931508 w 5055974"/>
              <a:gd name="connsiteY5" fmla="*/ 1132702 h 1458096"/>
              <a:gd name="connsiteX6" fmla="*/ 2980038 w 5055974"/>
              <a:gd name="connsiteY6" fmla="*/ 1132702 h 1458096"/>
              <a:gd name="connsiteX7" fmla="*/ 2197444 w 5055974"/>
              <a:gd name="connsiteY7" fmla="*/ 1458096 h 1458096"/>
              <a:gd name="connsiteX8" fmla="*/ 2135659 w 5055974"/>
              <a:gd name="connsiteY8" fmla="*/ 1402491 h 1458096"/>
              <a:gd name="connsiteX9" fmla="*/ 1000897 w 5055974"/>
              <a:gd name="connsiteY9" fmla="*/ 1377778 h 1458096"/>
              <a:gd name="connsiteX10" fmla="*/ 0 w 5055974"/>
              <a:gd name="connsiteY10" fmla="*/ 0 h 1458096"/>
              <a:gd name="connsiteX0" fmla="*/ 0 w 5055974"/>
              <a:gd name="connsiteY0" fmla="*/ 0 h 1402491"/>
              <a:gd name="connsiteX1" fmla="*/ 953530 w 5055974"/>
              <a:gd name="connsiteY1" fmla="*/ 20595 h 1402491"/>
              <a:gd name="connsiteX2" fmla="*/ 941173 w 5055974"/>
              <a:gd name="connsiteY2" fmla="*/ 280086 h 1402491"/>
              <a:gd name="connsiteX3" fmla="*/ 5051854 w 5055974"/>
              <a:gd name="connsiteY3" fmla="*/ 296562 h 1402491"/>
              <a:gd name="connsiteX4" fmla="*/ 5055974 w 5055974"/>
              <a:gd name="connsiteY4" fmla="*/ 1132702 h 1402491"/>
              <a:gd name="connsiteX5" fmla="*/ 3931508 w 5055974"/>
              <a:gd name="connsiteY5" fmla="*/ 1132702 h 1402491"/>
              <a:gd name="connsiteX6" fmla="*/ 2980038 w 5055974"/>
              <a:gd name="connsiteY6" fmla="*/ 1132702 h 1402491"/>
              <a:gd name="connsiteX7" fmla="*/ 2432222 w 5055974"/>
              <a:gd name="connsiteY7" fmla="*/ 1297458 h 1402491"/>
              <a:gd name="connsiteX8" fmla="*/ 2135659 w 5055974"/>
              <a:gd name="connsiteY8" fmla="*/ 1402491 h 1402491"/>
              <a:gd name="connsiteX9" fmla="*/ 1000897 w 5055974"/>
              <a:gd name="connsiteY9" fmla="*/ 1377778 h 1402491"/>
              <a:gd name="connsiteX10" fmla="*/ 0 w 5055974"/>
              <a:gd name="connsiteY10" fmla="*/ 0 h 1402491"/>
              <a:gd name="connsiteX0" fmla="*/ 0 w 5055974"/>
              <a:gd name="connsiteY0" fmla="*/ 0 h 1402491"/>
              <a:gd name="connsiteX1" fmla="*/ 953530 w 5055974"/>
              <a:gd name="connsiteY1" fmla="*/ 20595 h 1402491"/>
              <a:gd name="connsiteX2" fmla="*/ 941173 w 5055974"/>
              <a:gd name="connsiteY2" fmla="*/ 280086 h 1402491"/>
              <a:gd name="connsiteX3" fmla="*/ 5051854 w 5055974"/>
              <a:gd name="connsiteY3" fmla="*/ 296562 h 1402491"/>
              <a:gd name="connsiteX4" fmla="*/ 5055974 w 5055974"/>
              <a:gd name="connsiteY4" fmla="*/ 1132702 h 1402491"/>
              <a:gd name="connsiteX5" fmla="*/ 3931508 w 5055974"/>
              <a:gd name="connsiteY5" fmla="*/ 1132702 h 1402491"/>
              <a:gd name="connsiteX6" fmla="*/ 2980038 w 5055974"/>
              <a:gd name="connsiteY6" fmla="*/ 1132702 h 1402491"/>
              <a:gd name="connsiteX7" fmla="*/ 2321011 w 5055974"/>
              <a:gd name="connsiteY7" fmla="*/ 1161534 h 1402491"/>
              <a:gd name="connsiteX8" fmla="*/ 2135659 w 5055974"/>
              <a:gd name="connsiteY8" fmla="*/ 1402491 h 1402491"/>
              <a:gd name="connsiteX9" fmla="*/ 1000897 w 5055974"/>
              <a:gd name="connsiteY9" fmla="*/ 1377778 h 1402491"/>
              <a:gd name="connsiteX10" fmla="*/ 0 w 5055974"/>
              <a:gd name="connsiteY10" fmla="*/ 0 h 1402491"/>
              <a:gd name="connsiteX0" fmla="*/ 10297 w 4114801"/>
              <a:gd name="connsiteY0" fmla="*/ 683740 h 1381896"/>
              <a:gd name="connsiteX1" fmla="*/ 12357 w 4114801"/>
              <a:gd name="connsiteY1" fmla="*/ 0 h 1381896"/>
              <a:gd name="connsiteX2" fmla="*/ 0 w 4114801"/>
              <a:gd name="connsiteY2" fmla="*/ 259491 h 1381896"/>
              <a:gd name="connsiteX3" fmla="*/ 4110681 w 4114801"/>
              <a:gd name="connsiteY3" fmla="*/ 275967 h 1381896"/>
              <a:gd name="connsiteX4" fmla="*/ 4114801 w 4114801"/>
              <a:gd name="connsiteY4" fmla="*/ 1112107 h 1381896"/>
              <a:gd name="connsiteX5" fmla="*/ 2990335 w 4114801"/>
              <a:gd name="connsiteY5" fmla="*/ 1112107 h 1381896"/>
              <a:gd name="connsiteX6" fmla="*/ 2038865 w 4114801"/>
              <a:gd name="connsiteY6" fmla="*/ 1112107 h 1381896"/>
              <a:gd name="connsiteX7" fmla="*/ 1379838 w 4114801"/>
              <a:gd name="connsiteY7" fmla="*/ 1140939 h 1381896"/>
              <a:gd name="connsiteX8" fmla="*/ 1194486 w 4114801"/>
              <a:gd name="connsiteY8" fmla="*/ 1381896 h 1381896"/>
              <a:gd name="connsiteX9" fmla="*/ 59724 w 4114801"/>
              <a:gd name="connsiteY9" fmla="*/ 1357183 h 1381896"/>
              <a:gd name="connsiteX10" fmla="*/ 10297 w 4114801"/>
              <a:gd name="connsiteY10" fmla="*/ 683740 h 1381896"/>
              <a:gd name="connsiteX0" fmla="*/ 0 w 4104504"/>
              <a:gd name="connsiteY0" fmla="*/ 782595 h 1480751"/>
              <a:gd name="connsiteX1" fmla="*/ 2060 w 4104504"/>
              <a:gd name="connsiteY1" fmla="*/ 98855 h 1480751"/>
              <a:gd name="connsiteX2" fmla="*/ 496330 w 4104504"/>
              <a:gd name="connsiteY2" fmla="*/ 0 h 1480751"/>
              <a:gd name="connsiteX3" fmla="*/ 4100384 w 4104504"/>
              <a:gd name="connsiteY3" fmla="*/ 374822 h 1480751"/>
              <a:gd name="connsiteX4" fmla="*/ 4104504 w 4104504"/>
              <a:gd name="connsiteY4" fmla="*/ 1210962 h 1480751"/>
              <a:gd name="connsiteX5" fmla="*/ 2980038 w 4104504"/>
              <a:gd name="connsiteY5" fmla="*/ 1210962 h 1480751"/>
              <a:gd name="connsiteX6" fmla="*/ 2028568 w 4104504"/>
              <a:gd name="connsiteY6" fmla="*/ 1210962 h 1480751"/>
              <a:gd name="connsiteX7" fmla="*/ 1369541 w 4104504"/>
              <a:gd name="connsiteY7" fmla="*/ 1239794 h 1480751"/>
              <a:gd name="connsiteX8" fmla="*/ 1184189 w 4104504"/>
              <a:gd name="connsiteY8" fmla="*/ 1480751 h 1480751"/>
              <a:gd name="connsiteX9" fmla="*/ 49427 w 4104504"/>
              <a:gd name="connsiteY9" fmla="*/ 1456038 h 1480751"/>
              <a:gd name="connsiteX10" fmla="*/ 0 w 4104504"/>
              <a:gd name="connsiteY10" fmla="*/ 782595 h 1480751"/>
              <a:gd name="connsiteX0" fmla="*/ 0 w 4471090"/>
              <a:gd name="connsiteY0" fmla="*/ 782595 h 1480751"/>
              <a:gd name="connsiteX1" fmla="*/ 2060 w 4471090"/>
              <a:gd name="connsiteY1" fmla="*/ 98855 h 1480751"/>
              <a:gd name="connsiteX2" fmla="*/ 496330 w 4471090"/>
              <a:gd name="connsiteY2" fmla="*/ 0 h 1480751"/>
              <a:gd name="connsiteX3" fmla="*/ 4471087 w 4471090"/>
              <a:gd name="connsiteY3" fmla="*/ 28833 h 1480751"/>
              <a:gd name="connsiteX4" fmla="*/ 4104504 w 4471090"/>
              <a:gd name="connsiteY4" fmla="*/ 1210962 h 1480751"/>
              <a:gd name="connsiteX5" fmla="*/ 2980038 w 4471090"/>
              <a:gd name="connsiteY5" fmla="*/ 1210962 h 1480751"/>
              <a:gd name="connsiteX6" fmla="*/ 2028568 w 4471090"/>
              <a:gd name="connsiteY6" fmla="*/ 1210962 h 1480751"/>
              <a:gd name="connsiteX7" fmla="*/ 1369541 w 4471090"/>
              <a:gd name="connsiteY7" fmla="*/ 1239794 h 1480751"/>
              <a:gd name="connsiteX8" fmla="*/ 1184189 w 4471090"/>
              <a:gd name="connsiteY8" fmla="*/ 1480751 h 1480751"/>
              <a:gd name="connsiteX9" fmla="*/ 49427 w 4471090"/>
              <a:gd name="connsiteY9" fmla="*/ 1456038 h 1480751"/>
              <a:gd name="connsiteX10" fmla="*/ 0 w 4471090"/>
              <a:gd name="connsiteY10" fmla="*/ 782595 h 1480751"/>
              <a:gd name="connsiteX0" fmla="*/ 0 w 4487564"/>
              <a:gd name="connsiteY0" fmla="*/ 782595 h 1480751"/>
              <a:gd name="connsiteX1" fmla="*/ 2060 w 4487564"/>
              <a:gd name="connsiteY1" fmla="*/ 98855 h 1480751"/>
              <a:gd name="connsiteX2" fmla="*/ 496330 w 4487564"/>
              <a:gd name="connsiteY2" fmla="*/ 0 h 1480751"/>
              <a:gd name="connsiteX3" fmla="*/ 4471087 w 4487564"/>
              <a:gd name="connsiteY3" fmla="*/ 28833 h 1480751"/>
              <a:gd name="connsiteX4" fmla="*/ 4487564 w 4487564"/>
              <a:gd name="connsiteY4" fmla="*/ 1198606 h 1480751"/>
              <a:gd name="connsiteX5" fmla="*/ 2980038 w 4487564"/>
              <a:gd name="connsiteY5" fmla="*/ 1210962 h 1480751"/>
              <a:gd name="connsiteX6" fmla="*/ 2028568 w 4487564"/>
              <a:gd name="connsiteY6" fmla="*/ 1210962 h 1480751"/>
              <a:gd name="connsiteX7" fmla="*/ 1369541 w 4487564"/>
              <a:gd name="connsiteY7" fmla="*/ 1239794 h 1480751"/>
              <a:gd name="connsiteX8" fmla="*/ 1184189 w 4487564"/>
              <a:gd name="connsiteY8" fmla="*/ 1480751 h 1480751"/>
              <a:gd name="connsiteX9" fmla="*/ 49427 w 4487564"/>
              <a:gd name="connsiteY9" fmla="*/ 1456038 h 1480751"/>
              <a:gd name="connsiteX10" fmla="*/ 0 w 4487564"/>
              <a:gd name="connsiteY10" fmla="*/ 782595 h 1480751"/>
              <a:gd name="connsiteX0" fmla="*/ 0 w 4487564"/>
              <a:gd name="connsiteY0" fmla="*/ 782595 h 1480751"/>
              <a:gd name="connsiteX1" fmla="*/ 459260 w 4487564"/>
              <a:gd name="connsiteY1" fmla="*/ 778476 h 1480751"/>
              <a:gd name="connsiteX2" fmla="*/ 496330 w 4487564"/>
              <a:gd name="connsiteY2" fmla="*/ 0 h 1480751"/>
              <a:gd name="connsiteX3" fmla="*/ 4471087 w 4487564"/>
              <a:gd name="connsiteY3" fmla="*/ 28833 h 1480751"/>
              <a:gd name="connsiteX4" fmla="*/ 4487564 w 4487564"/>
              <a:gd name="connsiteY4" fmla="*/ 1198606 h 1480751"/>
              <a:gd name="connsiteX5" fmla="*/ 2980038 w 4487564"/>
              <a:gd name="connsiteY5" fmla="*/ 1210962 h 1480751"/>
              <a:gd name="connsiteX6" fmla="*/ 2028568 w 4487564"/>
              <a:gd name="connsiteY6" fmla="*/ 1210962 h 1480751"/>
              <a:gd name="connsiteX7" fmla="*/ 1369541 w 4487564"/>
              <a:gd name="connsiteY7" fmla="*/ 1239794 h 1480751"/>
              <a:gd name="connsiteX8" fmla="*/ 1184189 w 4487564"/>
              <a:gd name="connsiteY8" fmla="*/ 1480751 h 1480751"/>
              <a:gd name="connsiteX9" fmla="*/ 49427 w 4487564"/>
              <a:gd name="connsiteY9" fmla="*/ 1456038 h 1480751"/>
              <a:gd name="connsiteX10" fmla="*/ 0 w 4487564"/>
              <a:gd name="connsiteY10" fmla="*/ 782595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12357 w 4438137"/>
              <a:gd name="connsiteY0" fmla="*/ 782594 h 1480751"/>
              <a:gd name="connsiteX1" fmla="*/ 409833 w 4438137"/>
              <a:gd name="connsiteY1" fmla="*/ 778476 h 1480751"/>
              <a:gd name="connsiteX2" fmla="*/ 446903 w 4438137"/>
              <a:gd name="connsiteY2" fmla="*/ 0 h 1480751"/>
              <a:gd name="connsiteX3" fmla="*/ 4421660 w 4438137"/>
              <a:gd name="connsiteY3" fmla="*/ 28833 h 1480751"/>
              <a:gd name="connsiteX4" fmla="*/ 4438137 w 4438137"/>
              <a:gd name="connsiteY4" fmla="*/ 1198606 h 1480751"/>
              <a:gd name="connsiteX5" fmla="*/ 2930611 w 4438137"/>
              <a:gd name="connsiteY5" fmla="*/ 1210962 h 1480751"/>
              <a:gd name="connsiteX6" fmla="*/ 1979141 w 4438137"/>
              <a:gd name="connsiteY6" fmla="*/ 1210962 h 1480751"/>
              <a:gd name="connsiteX7" fmla="*/ 1320114 w 4438137"/>
              <a:gd name="connsiteY7" fmla="*/ 1239794 h 1480751"/>
              <a:gd name="connsiteX8" fmla="*/ 1134762 w 4438137"/>
              <a:gd name="connsiteY8" fmla="*/ 1480751 h 1480751"/>
              <a:gd name="connsiteX9" fmla="*/ 0 w 4438137"/>
              <a:gd name="connsiteY9" fmla="*/ 1456038 h 1480751"/>
              <a:gd name="connsiteX10" fmla="*/ 12357 w 4438137"/>
              <a:gd name="connsiteY10" fmla="*/ 782594 h 1480751"/>
              <a:gd name="connsiteX0" fmla="*/ 12357 w 4438137"/>
              <a:gd name="connsiteY0" fmla="*/ 782594 h 1493108"/>
              <a:gd name="connsiteX1" fmla="*/ 409833 w 4438137"/>
              <a:gd name="connsiteY1" fmla="*/ 778476 h 1493108"/>
              <a:gd name="connsiteX2" fmla="*/ 446903 w 4438137"/>
              <a:gd name="connsiteY2" fmla="*/ 0 h 1493108"/>
              <a:gd name="connsiteX3" fmla="*/ 4421660 w 4438137"/>
              <a:gd name="connsiteY3" fmla="*/ 28833 h 1493108"/>
              <a:gd name="connsiteX4" fmla="*/ 4438137 w 4438137"/>
              <a:gd name="connsiteY4" fmla="*/ 1198606 h 1493108"/>
              <a:gd name="connsiteX5" fmla="*/ 2930611 w 4438137"/>
              <a:gd name="connsiteY5" fmla="*/ 1210962 h 1493108"/>
              <a:gd name="connsiteX6" fmla="*/ 1979141 w 4438137"/>
              <a:gd name="connsiteY6" fmla="*/ 1210962 h 1493108"/>
              <a:gd name="connsiteX7" fmla="*/ 1320114 w 4438137"/>
              <a:gd name="connsiteY7" fmla="*/ 1239794 h 1493108"/>
              <a:gd name="connsiteX8" fmla="*/ 1134762 w 4438137"/>
              <a:gd name="connsiteY8" fmla="*/ 1480751 h 1493108"/>
              <a:gd name="connsiteX9" fmla="*/ 0 w 4438137"/>
              <a:gd name="connsiteY9" fmla="*/ 1493108 h 1493108"/>
              <a:gd name="connsiteX10" fmla="*/ 12357 w 4438137"/>
              <a:gd name="connsiteY10" fmla="*/ 782594 h 1493108"/>
              <a:gd name="connsiteX0" fmla="*/ 12357 w 4438137"/>
              <a:gd name="connsiteY0" fmla="*/ 782594 h 2001795"/>
              <a:gd name="connsiteX1" fmla="*/ 409833 w 4438137"/>
              <a:gd name="connsiteY1" fmla="*/ 778476 h 2001795"/>
              <a:gd name="connsiteX2" fmla="*/ 446903 w 4438137"/>
              <a:gd name="connsiteY2" fmla="*/ 0 h 2001795"/>
              <a:gd name="connsiteX3" fmla="*/ 4421660 w 4438137"/>
              <a:gd name="connsiteY3" fmla="*/ 28833 h 2001795"/>
              <a:gd name="connsiteX4" fmla="*/ 4438137 w 4438137"/>
              <a:gd name="connsiteY4" fmla="*/ 1198606 h 2001795"/>
              <a:gd name="connsiteX5" fmla="*/ 1979141 w 4438137"/>
              <a:gd name="connsiteY5" fmla="*/ 2001795 h 2001795"/>
              <a:gd name="connsiteX6" fmla="*/ 1979141 w 4438137"/>
              <a:gd name="connsiteY6" fmla="*/ 1210962 h 2001795"/>
              <a:gd name="connsiteX7" fmla="*/ 1320114 w 4438137"/>
              <a:gd name="connsiteY7" fmla="*/ 1239794 h 2001795"/>
              <a:gd name="connsiteX8" fmla="*/ 1134762 w 4438137"/>
              <a:gd name="connsiteY8" fmla="*/ 1480751 h 2001795"/>
              <a:gd name="connsiteX9" fmla="*/ 0 w 4438137"/>
              <a:gd name="connsiteY9" fmla="*/ 1493108 h 2001795"/>
              <a:gd name="connsiteX10" fmla="*/ 12357 w 4438137"/>
              <a:gd name="connsiteY10" fmla="*/ 782594 h 2001795"/>
              <a:gd name="connsiteX0" fmla="*/ 12357 w 4421660"/>
              <a:gd name="connsiteY0" fmla="*/ 782594 h 2001795"/>
              <a:gd name="connsiteX1" fmla="*/ 409833 w 4421660"/>
              <a:gd name="connsiteY1" fmla="*/ 778476 h 2001795"/>
              <a:gd name="connsiteX2" fmla="*/ 446903 w 4421660"/>
              <a:gd name="connsiteY2" fmla="*/ 0 h 2001795"/>
              <a:gd name="connsiteX3" fmla="*/ 4421660 w 4421660"/>
              <a:gd name="connsiteY3" fmla="*/ 28833 h 2001795"/>
              <a:gd name="connsiteX4" fmla="*/ 2423986 w 4421660"/>
              <a:gd name="connsiteY4" fmla="*/ 1816444 h 2001795"/>
              <a:gd name="connsiteX5" fmla="*/ 1979141 w 4421660"/>
              <a:gd name="connsiteY5" fmla="*/ 2001795 h 2001795"/>
              <a:gd name="connsiteX6" fmla="*/ 1979141 w 4421660"/>
              <a:gd name="connsiteY6" fmla="*/ 1210962 h 2001795"/>
              <a:gd name="connsiteX7" fmla="*/ 1320114 w 4421660"/>
              <a:gd name="connsiteY7" fmla="*/ 1239794 h 2001795"/>
              <a:gd name="connsiteX8" fmla="*/ 1134762 w 4421660"/>
              <a:gd name="connsiteY8" fmla="*/ 1480751 h 2001795"/>
              <a:gd name="connsiteX9" fmla="*/ 0 w 4421660"/>
              <a:gd name="connsiteY9" fmla="*/ 1493108 h 2001795"/>
              <a:gd name="connsiteX10" fmla="*/ 12357 w 4421660"/>
              <a:gd name="connsiteY10" fmla="*/ 782594 h 2001795"/>
              <a:gd name="connsiteX0" fmla="*/ 12357 w 4063314"/>
              <a:gd name="connsiteY0" fmla="*/ 782594 h 2001795"/>
              <a:gd name="connsiteX1" fmla="*/ 409833 w 4063314"/>
              <a:gd name="connsiteY1" fmla="*/ 778476 h 2001795"/>
              <a:gd name="connsiteX2" fmla="*/ 446903 w 4063314"/>
              <a:gd name="connsiteY2" fmla="*/ 0 h 2001795"/>
              <a:gd name="connsiteX3" fmla="*/ 4063314 w 4063314"/>
              <a:gd name="connsiteY3" fmla="*/ 1832919 h 2001795"/>
              <a:gd name="connsiteX4" fmla="*/ 2423986 w 4063314"/>
              <a:gd name="connsiteY4" fmla="*/ 1816444 h 2001795"/>
              <a:gd name="connsiteX5" fmla="*/ 1979141 w 4063314"/>
              <a:gd name="connsiteY5" fmla="*/ 2001795 h 2001795"/>
              <a:gd name="connsiteX6" fmla="*/ 1979141 w 4063314"/>
              <a:gd name="connsiteY6" fmla="*/ 1210962 h 2001795"/>
              <a:gd name="connsiteX7" fmla="*/ 1320114 w 4063314"/>
              <a:gd name="connsiteY7" fmla="*/ 1239794 h 2001795"/>
              <a:gd name="connsiteX8" fmla="*/ 1134762 w 4063314"/>
              <a:gd name="connsiteY8" fmla="*/ 1480751 h 2001795"/>
              <a:gd name="connsiteX9" fmla="*/ 0 w 4063314"/>
              <a:gd name="connsiteY9" fmla="*/ 1493108 h 2001795"/>
              <a:gd name="connsiteX10" fmla="*/ 12357 w 4063314"/>
              <a:gd name="connsiteY10" fmla="*/ 782594 h 2001795"/>
              <a:gd name="connsiteX0" fmla="*/ 12357 w 4116860"/>
              <a:gd name="connsiteY0" fmla="*/ 4118 h 1223319"/>
              <a:gd name="connsiteX1" fmla="*/ 409833 w 4116860"/>
              <a:gd name="connsiteY1" fmla="*/ 0 h 1223319"/>
              <a:gd name="connsiteX2" fmla="*/ 4116860 w 4116860"/>
              <a:gd name="connsiteY2" fmla="*/ 432486 h 1223319"/>
              <a:gd name="connsiteX3" fmla="*/ 4063314 w 4116860"/>
              <a:gd name="connsiteY3" fmla="*/ 1054443 h 1223319"/>
              <a:gd name="connsiteX4" fmla="*/ 2423986 w 4116860"/>
              <a:gd name="connsiteY4" fmla="*/ 1037968 h 1223319"/>
              <a:gd name="connsiteX5" fmla="*/ 1979141 w 4116860"/>
              <a:gd name="connsiteY5" fmla="*/ 1223319 h 1223319"/>
              <a:gd name="connsiteX6" fmla="*/ 1979141 w 4116860"/>
              <a:gd name="connsiteY6" fmla="*/ 432486 h 1223319"/>
              <a:gd name="connsiteX7" fmla="*/ 1320114 w 4116860"/>
              <a:gd name="connsiteY7" fmla="*/ 461318 h 1223319"/>
              <a:gd name="connsiteX8" fmla="*/ 1134762 w 4116860"/>
              <a:gd name="connsiteY8" fmla="*/ 702275 h 1223319"/>
              <a:gd name="connsiteX9" fmla="*/ 0 w 4116860"/>
              <a:gd name="connsiteY9" fmla="*/ 714632 h 1223319"/>
              <a:gd name="connsiteX10" fmla="*/ 12357 w 4116860"/>
              <a:gd name="connsiteY10" fmla="*/ 4118 h 1223319"/>
              <a:gd name="connsiteX0" fmla="*/ 12357 w 4116860"/>
              <a:gd name="connsiteY0" fmla="*/ 0 h 1219201"/>
              <a:gd name="connsiteX1" fmla="*/ 1262450 w 4116860"/>
              <a:gd name="connsiteY1" fmla="*/ 20596 h 1219201"/>
              <a:gd name="connsiteX2" fmla="*/ 4116860 w 4116860"/>
              <a:gd name="connsiteY2" fmla="*/ 428368 h 1219201"/>
              <a:gd name="connsiteX3" fmla="*/ 4063314 w 4116860"/>
              <a:gd name="connsiteY3" fmla="*/ 1050325 h 1219201"/>
              <a:gd name="connsiteX4" fmla="*/ 2423986 w 4116860"/>
              <a:gd name="connsiteY4" fmla="*/ 1033850 h 1219201"/>
              <a:gd name="connsiteX5" fmla="*/ 1979141 w 4116860"/>
              <a:gd name="connsiteY5" fmla="*/ 1219201 h 1219201"/>
              <a:gd name="connsiteX6" fmla="*/ 1979141 w 4116860"/>
              <a:gd name="connsiteY6" fmla="*/ 428368 h 1219201"/>
              <a:gd name="connsiteX7" fmla="*/ 1320114 w 4116860"/>
              <a:gd name="connsiteY7" fmla="*/ 457200 h 1219201"/>
              <a:gd name="connsiteX8" fmla="*/ 1134762 w 4116860"/>
              <a:gd name="connsiteY8" fmla="*/ 698157 h 1219201"/>
              <a:gd name="connsiteX9" fmla="*/ 0 w 4116860"/>
              <a:gd name="connsiteY9" fmla="*/ 710514 h 1219201"/>
              <a:gd name="connsiteX10" fmla="*/ 12357 w 4116860"/>
              <a:gd name="connsiteY10" fmla="*/ 0 h 1219201"/>
              <a:gd name="connsiteX0" fmla="*/ 12357 w 4116860"/>
              <a:gd name="connsiteY0" fmla="*/ 374821 h 1594022"/>
              <a:gd name="connsiteX1" fmla="*/ 545758 w 4116860"/>
              <a:gd name="connsiteY1" fmla="*/ 0 h 1594022"/>
              <a:gd name="connsiteX2" fmla="*/ 4116860 w 4116860"/>
              <a:gd name="connsiteY2" fmla="*/ 803189 h 1594022"/>
              <a:gd name="connsiteX3" fmla="*/ 4063314 w 4116860"/>
              <a:gd name="connsiteY3" fmla="*/ 1425146 h 1594022"/>
              <a:gd name="connsiteX4" fmla="*/ 2423986 w 4116860"/>
              <a:gd name="connsiteY4" fmla="*/ 1408671 h 1594022"/>
              <a:gd name="connsiteX5" fmla="*/ 1979141 w 4116860"/>
              <a:gd name="connsiteY5" fmla="*/ 1594022 h 1594022"/>
              <a:gd name="connsiteX6" fmla="*/ 1979141 w 4116860"/>
              <a:gd name="connsiteY6" fmla="*/ 803189 h 1594022"/>
              <a:gd name="connsiteX7" fmla="*/ 1320114 w 4116860"/>
              <a:gd name="connsiteY7" fmla="*/ 832021 h 1594022"/>
              <a:gd name="connsiteX8" fmla="*/ 1134762 w 4116860"/>
              <a:gd name="connsiteY8" fmla="*/ 1072978 h 1594022"/>
              <a:gd name="connsiteX9" fmla="*/ 0 w 4116860"/>
              <a:gd name="connsiteY9" fmla="*/ 1085335 h 1594022"/>
              <a:gd name="connsiteX10" fmla="*/ 12357 w 4116860"/>
              <a:gd name="connsiteY10" fmla="*/ 374821 h 1594022"/>
              <a:gd name="connsiteX0" fmla="*/ 12357 w 4353509"/>
              <a:gd name="connsiteY0" fmla="*/ 398693 h 1617894"/>
              <a:gd name="connsiteX1" fmla="*/ 545758 w 4353509"/>
              <a:gd name="connsiteY1" fmla="*/ 23872 h 1617894"/>
              <a:gd name="connsiteX2" fmla="*/ 4353509 w 4353509"/>
              <a:gd name="connsiteY2" fmla="*/ 55792 h 1617894"/>
              <a:gd name="connsiteX3" fmla="*/ 4116860 w 4353509"/>
              <a:gd name="connsiteY3" fmla="*/ 827061 h 1617894"/>
              <a:gd name="connsiteX4" fmla="*/ 4063314 w 4353509"/>
              <a:gd name="connsiteY4" fmla="*/ 1449018 h 1617894"/>
              <a:gd name="connsiteX5" fmla="*/ 2423986 w 4353509"/>
              <a:gd name="connsiteY5" fmla="*/ 1432543 h 1617894"/>
              <a:gd name="connsiteX6" fmla="*/ 1979141 w 4353509"/>
              <a:gd name="connsiteY6" fmla="*/ 1617894 h 1617894"/>
              <a:gd name="connsiteX7" fmla="*/ 1979141 w 4353509"/>
              <a:gd name="connsiteY7" fmla="*/ 827061 h 1617894"/>
              <a:gd name="connsiteX8" fmla="*/ 1320114 w 4353509"/>
              <a:gd name="connsiteY8" fmla="*/ 855893 h 1617894"/>
              <a:gd name="connsiteX9" fmla="*/ 1134762 w 4353509"/>
              <a:gd name="connsiteY9" fmla="*/ 1096850 h 1617894"/>
              <a:gd name="connsiteX10" fmla="*/ 0 w 4353509"/>
              <a:gd name="connsiteY10" fmla="*/ 1109207 h 1617894"/>
              <a:gd name="connsiteX11" fmla="*/ 12357 w 4353509"/>
              <a:gd name="connsiteY11" fmla="*/ 398693 h 1617894"/>
              <a:gd name="connsiteX0" fmla="*/ 12357 w 4363995"/>
              <a:gd name="connsiteY0" fmla="*/ 398693 h 1617894"/>
              <a:gd name="connsiteX1" fmla="*/ 545758 w 4363995"/>
              <a:gd name="connsiteY1" fmla="*/ 23872 h 1617894"/>
              <a:gd name="connsiteX2" fmla="*/ 4353509 w 4363995"/>
              <a:gd name="connsiteY2" fmla="*/ 55792 h 1617894"/>
              <a:gd name="connsiteX3" fmla="*/ 4363995 w 4363995"/>
              <a:gd name="connsiteY3" fmla="*/ 1469612 h 1617894"/>
              <a:gd name="connsiteX4" fmla="*/ 4063314 w 4363995"/>
              <a:gd name="connsiteY4" fmla="*/ 1449018 h 1617894"/>
              <a:gd name="connsiteX5" fmla="*/ 2423986 w 4363995"/>
              <a:gd name="connsiteY5" fmla="*/ 1432543 h 1617894"/>
              <a:gd name="connsiteX6" fmla="*/ 1979141 w 4363995"/>
              <a:gd name="connsiteY6" fmla="*/ 1617894 h 1617894"/>
              <a:gd name="connsiteX7" fmla="*/ 1979141 w 4363995"/>
              <a:gd name="connsiteY7" fmla="*/ 827061 h 1617894"/>
              <a:gd name="connsiteX8" fmla="*/ 1320114 w 4363995"/>
              <a:gd name="connsiteY8" fmla="*/ 855893 h 1617894"/>
              <a:gd name="connsiteX9" fmla="*/ 1134762 w 4363995"/>
              <a:gd name="connsiteY9" fmla="*/ 1096850 h 1617894"/>
              <a:gd name="connsiteX10" fmla="*/ 0 w 4363995"/>
              <a:gd name="connsiteY10" fmla="*/ 1109207 h 1617894"/>
              <a:gd name="connsiteX11" fmla="*/ 12357 w 4363995"/>
              <a:gd name="connsiteY11" fmla="*/ 398693 h 1617894"/>
              <a:gd name="connsiteX0" fmla="*/ 12357 w 4363995"/>
              <a:gd name="connsiteY0" fmla="*/ 398693 h 1617894"/>
              <a:gd name="connsiteX1" fmla="*/ 545758 w 4363995"/>
              <a:gd name="connsiteY1" fmla="*/ 23872 h 1617894"/>
              <a:gd name="connsiteX2" fmla="*/ 4353509 w 4363995"/>
              <a:gd name="connsiteY2" fmla="*/ 55792 h 1617894"/>
              <a:gd name="connsiteX3" fmla="*/ 4363995 w 4363995"/>
              <a:gd name="connsiteY3" fmla="*/ 1469612 h 1617894"/>
              <a:gd name="connsiteX4" fmla="*/ 2423986 w 4363995"/>
              <a:gd name="connsiteY4" fmla="*/ 1432543 h 1617894"/>
              <a:gd name="connsiteX5" fmla="*/ 1979141 w 4363995"/>
              <a:gd name="connsiteY5" fmla="*/ 1617894 h 1617894"/>
              <a:gd name="connsiteX6" fmla="*/ 1979141 w 4363995"/>
              <a:gd name="connsiteY6" fmla="*/ 827061 h 1617894"/>
              <a:gd name="connsiteX7" fmla="*/ 1320114 w 4363995"/>
              <a:gd name="connsiteY7" fmla="*/ 855893 h 1617894"/>
              <a:gd name="connsiteX8" fmla="*/ 1134762 w 4363995"/>
              <a:gd name="connsiteY8" fmla="*/ 1096850 h 1617894"/>
              <a:gd name="connsiteX9" fmla="*/ 0 w 4363995"/>
              <a:gd name="connsiteY9" fmla="*/ 1109207 h 1617894"/>
              <a:gd name="connsiteX10" fmla="*/ 12357 w 4363995"/>
              <a:gd name="connsiteY10" fmla="*/ 398693 h 1617894"/>
              <a:gd name="connsiteX0" fmla="*/ 12357 w 4363995"/>
              <a:gd name="connsiteY0" fmla="*/ 398693 h 1617894"/>
              <a:gd name="connsiteX1" fmla="*/ 545758 w 4363995"/>
              <a:gd name="connsiteY1" fmla="*/ 23872 h 1617894"/>
              <a:gd name="connsiteX2" fmla="*/ 4353509 w 4363995"/>
              <a:gd name="connsiteY2" fmla="*/ 55792 h 1617894"/>
              <a:gd name="connsiteX3" fmla="*/ 4363995 w 4363995"/>
              <a:gd name="connsiteY3" fmla="*/ 1469612 h 1617894"/>
              <a:gd name="connsiteX4" fmla="*/ 2423986 w 4363995"/>
              <a:gd name="connsiteY4" fmla="*/ 1481970 h 1617894"/>
              <a:gd name="connsiteX5" fmla="*/ 1979141 w 4363995"/>
              <a:gd name="connsiteY5" fmla="*/ 1617894 h 1617894"/>
              <a:gd name="connsiteX6" fmla="*/ 1979141 w 4363995"/>
              <a:gd name="connsiteY6" fmla="*/ 827061 h 1617894"/>
              <a:gd name="connsiteX7" fmla="*/ 1320114 w 4363995"/>
              <a:gd name="connsiteY7" fmla="*/ 855893 h 1617894"/>
              <a:gd name="connsiteX8" fmla="*/ 1134762 w 4363995"/>
              <a:gd name="connsiteY8" fmla="*/ 1096850 h 1617894"/>
              <a:gd name="connsiteX9" fmla="*/ 0 w 4363995"/>
              <a:gd name="connsiteY9" fmla="*/ 1109207 h 1617894"/>
              <a:gd name="connsiteX10" fmla="*/ 12357 w 4363995"/>
              <a:gd name="connsiteY10" fmla="*/ 398693 h 1617894"/>
              <a:gd name="connsiteX0" fmla="*/ 12357 w 4363995"/>
              <a:gd name="connsiteY0" fmla="*/ 374821 h 1594022"/>
              <a:gd name="connsiteX1" fmla="*/ 545758 w 4363995"/>
              <a:gd name="connsiteY1" fmla="*/ 0 h 1594022"/>
              <a:gd name="connsiteX2" fmla="*/ 4353509 w 4363995"/>
              <a:gd name="connsiteY2" fmla="*/ 31920 h 1594022"/>
              <a:gd name="connsiteX3" fmla="*/ 4363995 w 4363995"/>
              <a:gd name="connsiteY3" fmla="*/ 1445740 h 1594022"/>
              <a:gd name="connsiteX4" fmla="*/ 2423986 w 4363995"/>
              <a:gd name="connsiteY4" fmla="*/ 1458098 h 1594022"/>
              <a:gd name="connsiteX5" fmla="*/ 1979141 w 4363995"/>
              <a:gd name="connsiteY5" fmla="*/ 1594022 h 1594022"/>
              <a:gd name="connsiteX6" fmla="*/ 1979141 w 4363995"/>
              <a:gd name="connsiteY6" fmla="*/ 803189 h 1594022"/>
              <a:gd name="connsiteX7" fmla="*/ 1320114 w 4363995"/>
              <a:gd name="connsiteY7" fmla="*/ 832021 h 1594022"/>
              <a:gd name="connsiteX8" fmla="*/ 1134762 w 4363995"/>
              <a:gd name="connsiteY8" fmla="*/ 1072978 h 1594022"/>
              <a:gd name="connsiteX9" fmla="*/ 0 w 4363995"/>
              <a:gd name="connsiteY9" fmla="*/ 1085335 h 1594022"/>
              <a:gd name="connsiteX10" fmla="*/ 12357 w 4363995"/>
              <a:gd name="connsiteY10" fmla="*/ 374821 h 1594022"/>
              <a:gd name="connsiteX0" fmla="*/ 12357 w 4363995"/>
              <a:gd name="connsiteY0" fmla="*/ 374821 h 1594022"/>
              <a:gd name="connsiteX1" fmla="*/ 545758 w 4363995"/>
              <a:gd name="connsiteY1" fmla="*/ 0 h 1594022"/>
              <a:gd name="connsiteX2" fmla="*/ 4353509 w 4363995"/>
              <a:gd name="connsiteY2" fmla="*/ 31920 h 1594022"/>
              <a:gd name="connsiteX3" fmla="*/ 4363995 w 4363995"/>
              <a:gd name="connsiteY3" fmla="*/ 1445740 h 1594022"/>
              <a:gd name="connsiteX4" fmla="*/ 2423986 w 4363995"/>
              <a:gd name="connsiteY4" fmla="*/ 1458098 h 1594022"/>
              <a:gd name="connsiteX5" fmla="*/ 1979141 w 4363995"/>
              <a:gd name="connsiteY5" fmla="*/ 1594022 h 1594022"/>
              <a:gd name="connsiteX6" fmla="*/ 1979141 w 4363995"/>
              <a:gd name="connsiteY6" fmla="*/ 803189 h 1594022"/>
              <a:gd name="connsiteX7" fmla="*/ 1320114 w 4363995"/>
              <a:gd name="connsiteY7" fmla="*/ 832021 h 1594022"/>
              <a:gd name="connsiteX8" fmla="*/ 1134762 w 4363995"/>
              <a:gd name="connsiteY8" fmla="*/ 1072978 h 1594022"/>
              <a:gd name="connsiteX9" fmla="*/ 0 w 4363995"/>
              <a:gd name="connsiteY9" fmla="*/ 1085335 h 1594022"/>
              <a:gd name="connsiteX10" fmla="*/ 12357 w 4363995"/>
              <a:gd name="connsiteY10" fmla="*/ 374821 h 1594022"/>
              <a:gd name="connsiteX0" fmla="*/ 12357 w 4363995"/>
              <a:gd name="connsiteY0" fmla="*/ 374821 h 1594022"/>
              <a:gd name="connsiteX1" fmla="*/ 545758 w 4363995"/>
              <a:gd name="connsiteY1" fmla="*/ 0 h 1594022"/>
              <a:gd name="connsiteX2" fmla="*/ 4353509 w 4363995"/>
              <a:gd name="connsiteY2" fmla="*/ 31920 h 1594022"/>
              <a:gd name="connsiteX3" fmla="*/ 4363995 w 4363995"/>
              <a:gd name="connsiteY3" fmla="*/ 1445740 h 1594022"/>
              <a:gd name="connsiteX4" fmla="*/ 2423986 w 4363995"/>
              <a:gd name="connsiteY4" fmla="*/ 1458098 h 1594022"/>
              <a:gd name="connsiteX5" fmla="*/ 1979141 w 4363995"/>
              <a:gd name="connsiteY5" fmla="*/ 1594022 h 1594022"/>
              <a:gd name="connsiteX6" fmla="*/ 1979141 w 4363995"/>
              <a:gd name="connsiteY6" fmla="*/ 803189 h 1594022"/>
              <a:gd name="connsiteX7" fmla="*/ 1320114 w 4363995"/>
              <a:gd name="connsiteY7" fmla="*/ 832021 h 1594022"/>
              <a:gd name="connsiteX8" fmla="*/ 1134762 w 4363995"/>
              <a:gd name="connsiteY8" fmla="*/ 1072978 h 1594022"/>
              <a:gd name="connsiteX9" fmla="*/ 0 w 4363995"/>
              <a:gd name="connsiteY9" fmla="*/ 1085335 h 1594022"/>
              <a:gd name="connsiteX10" fmla="*/ 12357 w 4363995"/>
              <a:gd name="connsiteY10" fmla="*/ 374821 h 1594022"/>
              <a:gd name="connsiteX0" fmla="*/ 12357 w 4363995"/>
              <a:gd name="connsiteY0" fmla="*/ 374821 h 1594022"/>
              <a:gd name="connsiteX1" fmla="*/ 545758 w 4363995"/>
              <a:gd name="connsiteY1" fmla="*/ 0 h 1594022"/>
              <a:gd name="connsiteX2" fmla="*/ 4353509 w 4363995"/>
              <a:gd name="connsiteY2" fmla="*/ 31920 h 1594022"/>
              <a:gd name="connsiteX3" fmla="*/ 4363995 w 4363995"/>
              <a:gd name="connsiteY3" fmla="*/ 1445740 h 1594022"/>
              <a:gd name="connsiteX4" fmla="*/ 2423986 w 4363995"/>
              <a:gd name="connsiteY4" fmla="*/ 1458098 h 1594022"/>
              <a:gd name="connsiteX5" fmla="*/ 1979141 w 4363995"/>
              <a:gd name="connsiteY5" fmla="*/ 1594022 h 1594022"/>
              <a:gd name="connsiteX6" fmla="*/ 1979141 w 4363995"/>
              <a:gd name="connsiteY6" fmla="*/ 803189 h 1594022"/>
              <a:gd name="connsiteX7" fmla="*/ 1320114 w 4363995"/>
              <a:gd name="connsiteY7" fmla="*/ 832021 h 1594022"/>
              <a:gd name="connsiteX8" fmla="*/ 1134762 w 4363995"/>
              <a:gd name="connsiteY8" fmla="*/ 1072978 h 1594022"/>
              <a:gd name="connsiteX9" fmla="*/ 0 w 4363995"/>
              <a:gd name="connsiteY9" fmla="*/ 1085335 h 1594022"/>
              <a:gd name="connsiteX10" fmla="*/ 12357 w 4363995"/>
              <a:gd name="connsiteY10" fmla="*/ 374821 h 1594022"/>
              <a:gd name="connsiteX0" fmla="*/ 12357 w 4363995"/>
              <a:gd name="connsiteY0" fmla="*/ 374821 h 1594022"/>
              <a:gd name="connsiteX1" fmla="*/ 545758 w 4363995"/>
              <a:gd name="connsiteY1" fmla="*/ 0 h 1594022"/>
              <a:gd name="connsiteX2" fmla="*/ 4353509 w 4363995"/>
              <a:gd name="connsiteY2" fmla="*/ 31920 h 1594022"/>
              <a:gd name="connsiteX3" fmla="*/ 4363995 w 4363995"/>
              <a:gd name="connsiteY3" fmla="*/ 1445740 h 1594022"/>
              <a:gd name="connsiteX4" fmla="*/ 2423986 w 4363995"/>
              <a:gd name="connsiteY4" fmla="*/ 1458098 h 1594022"/>
              <a:gd name="connsiteX5" fmla="*/ 1979141 w 4363995"/>
              <a:gd name="connsiteY5" fmla="*/ 1594022 h 1594022"/>
              <a:gd name="connsiteX6" fmla="*/ 1979141 w 4363995"/>
              <a:gd name="connsiteY6" fmla="*/ 803189 h 1594022"/>
              <a:gd name="connsiteX7" fmla="*/ 1307757 w 4363995"/>
              <a:gd name="connsiteY7" fmla="*/ 992659 h 1594022"/>
              <a:gd name="connsiteX8" fmla="*/ 1134762 w 4363995"/>
              <a:gd name="connsiteY8" fmla="*/ 1072978 h 1594022"/>
              <a:gd name="connsiteX9" fmla="*/ 0 w 4363995"/>
              <a:gd name="connsiteY9" fmla="*/ 1085335 h 1594022"/>
              <a:gd name="connsiteX10" fmla="*/ 12357 w 4363995"/>
              <a:gd name="connsiteY10" fmla="*/ 374821 h 1594022"/>
              <a:gd name="connsiteX0" fmla="*/ 12357 w 4363995"/>
              <a:gd name="connsiteY0" fmla="*/ 374821 h 1594022"/>
              <a:gd name="connsiteX1" fmla="*/ 545758 w 4363995"/>
              <a:gd name="connsiteY1" fmla="*/ 0 h 1594022"/>
              <a:gd name="connsiteX2" fmla="*/ 4353509 w 4363995"/>
              <a:gd name="connsiteY2" fmla="*/ 31920 h 1594022"/>
              <a:gd name="connsiteX3" fmla="*/ 4363995 w 4363995"/>
              <a:gd name="connsiteY3" fmla="*/ 1445740 h 1594022"/>
              <a:gd name="connsiteX4" fmla="*/ 2423986 w 4363995"/>
              <a:gd name="connsiteY4" fmla="*/ 1458098 h 1594022"/>
              <a:gd name="connsiteX5" fmla="*/ 1979141 w 4363995"/>
              <a:gd name="connsiteY5" fmla="*/ 1594022 h 1594022"/>
              <a:gd name="connsiteX6" fmla="*/ 2003855 w 4363995"/>
              <a:gd name="connsiteY6" fmla="*/ 1075037 h 1594022"/>
              <a:gd name="connsiteX7" fmla="*/ 1307757 w 4363995"/>
              <a:gd name="connsiteY7" fmla="*/ 992659 h 1594022"/>
              <a:gd name="connsiteX8" fmla="*/ 1134762 w 4363995"/>
              <a:gd name="connsiteY8" fmla="*/ 1072978 h 1594022"/>
              <a:gd name="connsiteX9" fmla="*/ 0 w 4363995"/>
              <a:gd name="connsiteY9" fmla="*/ 1085335 h 1594022"/>
              <a:gd name="connsiteX10" fmla="*/ 12357 w 4363995"/>
              <a:gd name="connsiteY10" fmla="*/ 374821 h 159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63995" h="1594022">
                <a:moveTo>
                  <a:pt x="12357" y="374821"/>
                </a:moveTo>
                <a:cubicBezTo>
                  <a:pt x="136612" y="196335"/>
                  <a:pt x="285579" y="67275"/>
                  <a:pt x="545758" y="0"/>
                </a:cubicBezTo>
                <a:lnTo>
                  <a:pt x="4353509" y="31920"/>
                </a:lnTo>
                <a:cubicBezTo>
                  <a:pt x="4357004" y="503193"/>
                  <a:pt x="4360500" y="974467"/>
                  <a:pt x="4363995" y="1445740"/>
                </a:cubicBezTo>
                <a:lnTo>
                  <a:pt x="2423986" y="1458098"/>
                </a:lnTo>
                <a:lnTo>
                  <a:pt x="1979141" y="1594022"/>
                </a:lnTo>
                <a:lnTo>
                  <a:pt x="2003855" y="1075037"/>
                </a:lnTo>
                <a:lnTo>
                  <a:pt x="1307757" y="992659"/>
                </a:lnTo>
                <a:lnTo>
                  <a:pt x="1134762" y="1072978"/>
                </a:lnTo>
                <a:lnTo>
                  <a:pt x="0" y="1085335"/>
                </a:lnTo>
                <a:lnTo>
                  <a:pt x="12357" y="374821"/>
                </a:lnTo>
                <a:close/>
              </a:path>
            </a:pathLst>
          </a:cu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ontrol"/>
          <p:cNvSpPr/>
          <p:nvPr/>
        </p:nvSpPr>
        <p:spPr>
          <a:xfrm>
            <a:off x="2626841" y="4486753"/>
            <a:ext cx="725959" cy="629752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ontrol"/>
          <p:cNvSpPr/>
          <p:nvPr/>
        </p:nvSpPr>
        <p:spPr>
          <a:xfrm>
            <a:off x="3962400" y="2750406"/>
            <a:ext cx="381000" cy="890720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ontrol"/>
          <p:cNvSpPr/>
          <p:nvPr/>
        </p:nvSpPr>
        <p:spPr>
          <a:xfrm>
            <a:off x="3962400" y="1281204"/>
            <a:ext cx="381000" cy="881227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Suma"/>
          <p:cNvSpPr/>
          <p:nvPr/>
        </p:nvSpPr>
        <p:spPr>
          <a:xfrm>
            <a:off x="3713202" y="1362089"/>
            <a:ext cx="4970623" cy="4420894"/>
          </a:xfrm>
          <a:custGeom>
            <a:avLst/>
            <a:gdLst>
              <a:gd name="connsiteX0" fmla="*/ 0 w 3321908"/>
              <a:gd name="connsiteY0" fmla="*/ 0 h 685800"/>
              <a:gd name="connsiteX1" fmla="*/ 3321908 w 3321908"/>
              <a:gd name="connsiteY1" fmla="*/ 0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3210697 w 3321908"/>
              <a:gd name="connsiteY1" fmla="*/ 234779 h 685800"/>
              <a:gd name="connsiteX2" fmla="*/ 3321908 w 3321908"/>
              <a:gd name="connsiteY2" fmla="*/ 685800 h 685800"/>
              <a:gd name="connsiteX3" fmla="*/ 0 w 3321908"/>
              <a:gd name="connsiteY3" fmla="*/ 685800 h 685800"/>
              <a:gd name="connsiteX4" fmla="*/ 0 w 3321908"/>
              <a:gd name="connsiteY4" fmla="*/ 0 h 685800"/>
              <a:gd name="connsiteX0" fmla="*/ 0 w 3321908"/>
              <a:gd name="connsiteY0" fmla="*/ 0 h 685800"/>
              <a:gd name="connsiteX1" fmla="*/ 842319 w 3321908"/>
              <a:gd name="connsiteY1" fmla="*/ 45308 h 685800"/>
              <a:gd name="connsiteX2" fmla="*/ 3210697 w 3321908"/>
              <a:gd name="connsiteY2" fmla="*/ 234779 h 685800"/>
              <a:gd name="connsiteX3" fmla="*/ 3321908 w 3321908"/>
              <a:gd name="connsiteY3" fmla="*/ 685800 h 685800"/>
              <a:gd name="connsiteX4" fmla="*/ 0 w 3321908"/>
              <a:gd name="connsiteY4" fmla="*/ 685800 h 685800"/>
              <a:gd name="connsiteX5" fmla="*/ 0 w 3321908"/>
              <a:gd name="connsiteY5" fmla="*/ 0 h 685800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3321908 w 3321908"/>
              <a:gd name="connsiteY3" fmla="*/ 714632 h 714632"/>
              <a:gd name="connsiteX4" fmla="*/ 0 w 3321908"/>
              <a:gd name="connsiteY4" fmla="*/ 714632 h 714632"/>
              <a:gd name="connsiteX5" fmla="*/ 0 w 3321908"/>
              <a:gd name="connsiteY5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657865 w 3321908"/>
              <a:gd name="connsiteY3" fmla="*/ 61783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3210697 w 3321908"/>
              <a:gd name="connsiteY2" fmla="*/ 263611 h 714632"/>
              <a:gd name="connsiteX3" fmla="*/ 1077098 w 3321908"/>
              <a:gd name="connsiteY3" fmla="*/ 345988 h 714632"/>
              <a:gd name="connsiteX4" fmla="*/ 3321908 w 3321908"/>
              <a:gd name="connsiteY4" fmla="*/ 714632 h 714632"/>
              <a:gd name="connsiteX5" fmla="*/ 0 w 3321908"/>
              <a:gd name="connsiteY5" fmla="*/ 714632 h 714632"/>
              <a:gd name="connsiteX6" fmla="*/ 0 w 3321908"/>
              <a:gd name="connsiteY6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1250092 w 3321908"/>
              <a:gd name="connsiteY2" fmla="*/ 37070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3321908"/>
              <a:gd name="connsiteY0" fmla="*/ 28832 h 714632"/>
              <a:gd name="connsiteX1" fmla="*/ 842319 w 3321908"/>
              <a:gd name="connsiteY1" fmla="*/ 0 h 714632"/>
              <a:gd name="connsiteX2" fmla="*/ 928816 w 3321908"/>
              <a:gd name="connsiteY2" fmla="*/ 321275 h 714632"/>
              <a:gd name="connsiteX3" fmla="*/ 3210697 w 3321908"/>
              <a:gd name="connsiteY3" fmla="*/ 263611 h 714632"/>
              <a:gd name="connsiteX4" fmla="*/ 1077098 w 3321908"/>
              <a:gd name="connsiteY4" fmla="*/ 345988 h 714632"/>
              <a:gd name="connsiteX5" fmla="*/ 3321908 w 3321908"/>
              <a:gd name="connsiteY5" fmla="*/ 714632 h 714632"/>
              <a:gd name="connsiteX6" fmla="*/ 0 w 3321908"/>
              <a:gd name="connsiteY6" fmla="*/ 714632 h 714632"/>
              <a:gd name="connsiteX7" fmla="*/ 0 w 3321908"/>
              <a:gd name="connsiteY7" fmla="*/ 28832 h 714632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3210697 w 5191898"/>
              <a:gd name="connsiteY3" fmla="*/ 263611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28816 w 5191898"/>
              <a:gd name="connsiteY2" fmla="*/ 321275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5125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191898"/>
              <a:gd name="connsiteY0" fmla="*/ 28832 h 1124464"/>
              <a:gd name="connsiteX1" fmla="*/ 842319 w 5191898"/>
              <a:gd name="connsiteY1" fmla="*/ 0 h 1124464"/>
              <a:gd name="connsiteX2" fmla="*/ 941173 w 5191898"/>
              <a:gd name="connsiteY2" fmla="*/ 271848 h 1124464"/>
              <a:gd name="connsiteX3" fmla="*/ 5051854 w 5191898"/>
              <a:gd name="connsiteY3" fmla="*/ 288324 h 1124464"/>
              <a:gd name="connsiteX4" fmla="*/ 5191898 w 5191898"/>
              <a:gd name="connsiteY4" fmla="*/ 1124464 h 1124464"/>
              <a:gd name="connsiteX5" fmla="*/ 3321908 w 5191898"/>
              <a:gd name="connsiteY5" fmla="*/ 714632 h 1124464"/>
              <a:gd name="connsiteX6" fmla="*/ 0 w 5191898"/>
              <a:gd name="connsiteY6" fmla="*/ 714632 h 1124464"/>
              <a:gd name="connsiteX7" fmla="*/ 0 w 5191898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321908 w 5055974"/>
              <a:gd name="connsiteY5" fmla="*/ 714632 h 1124464"/>
              <a:gd name="connsiteX6" fmla="*/ 0 w 5055974"/>
              <a:gd name="connsiteY6" fmla="*/ 714632 h 1124464"/>
              <a:gd name="connsiteX7" fmla="*/ 0 w 5055974"/>
              <a:gd name="connsiteY7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4252784 w 5055974"/>
              <a:gd name="connsiteY5" fmla="*/ 939113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3321908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28832 h 1124464"/>
              <a:gd name="connsiteX1" fmla="*/ 842319 w 5055974"/>
              <a:gd name="connsiteY1" fmla="*/ 0 h 1124464"/>
              <a:gd name="connsiteX2" fmla="*/ 941173 w 5055974"/>
              <a:gd name="connsiteY2" fmla="*/ 271848 h 1124464"/>
              <a:gd name="connsiteX3" fmla="*/ 5051854 w 5055974"/>
              <a:gd name="connsiteY3" fmla="*/ 288324 h 1124464"/>
              <a:gd name="connsiteX4" fmla="*/ 5055974 w 5055974"/>
              <a:gd name="connsiteY4" fmla="*/ 1124464 h 1124464"/>
              <a:gd name="connsiteX5" fmla="*/ 3931508 w 5055974"/>
              <a:gd name="connsiteY5" fmla="*/ 1124464 h 1124464"/>
              <a:gd name="connsiteX6" fmla="*/ 2926492 w 5055974"/>
              <a:gd name="connsiteY6" fmla="*/ 714632 h 1124464"/>
              <a:gd name="connsiteX7" fmla="*/ 0 w 5055974"/>
              <a:gd name="connsiteY7" fmla="*/ 714632 h 1124464"/>
              <a:gd name="connsiteX8" fmla="*/ 0 w 5055974"/>
              <a:gd name="connsiteY8" fmla="*/ 28832 h 1124464"/>
              <a:gd name="connsiteX0" fmla="*/ 0 w 5055974"/>
              <a:gd name="connsiteY0" fmla="*/ 16475 h 1112107"/>
              <a:gd name="connsiteX1" fmla="*/ 953530 w 5055974"/>
              <a:gd name="connsiteY1" fmla="*/ 0 h 1112107"/>
              <a:gd name="connsiteX2" fmla="*/ 941173 w 5055974"/>
              <a:gd name="connsiteY2" fmla="*/ 259491 h 1112107"/>
              <a:gd name="connsiteX3" fmla="*/ 5051854 w 5055974"/>
              <a:gd name="connsiteY3" fmla="*/ 275967 h 1112107"/>
              <a:gd name="connsiteX4" fmla="*/ 5055974 w 5055974"/>
              <a:gd name="connsiteY4" fmla="*/ 1112107 h 1112107"/>
              <a:gd name="connsiteX5" fmla="*/ 3931508 w 5055974"/>
              <a:gd name="connsiteY5" fmla="*/ 1112107 h 1112107"/>
              <a:gd name="connsiteX6" fmla="*/ 2926492 w 5055974"/>
              <a:gd name="connsiteY6" fmla="*/ 702275 h 1112107"/>
              <a:gd name="connsiteX7" fmla="*/ 0 w 5055974"/>
              <a:gd name="connsiteY7" fmla="*/ 702275 h 1112107"/>
              <a:gd name="connsiteX8" fmla="*/ 0 w 5055974"/>
              <a:gd name="connsiteY8" fmla="*/ 16475 h 1112107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26492 w 5055974"/>
              <a:gd name="connsiteY6" fmla="*/ 722870 h 1132702"/>
              <a:gd name="connsiteX7" fmla="*/ 0 w 5055974"/>
              <a:gd name="connsiteY7" fmla="*/ 722870 h 1132702"/>
              <a:gd name="connsiteX8" fmla="*/ 0 w 5055974"/>
              <a:gd name="connsiteY8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3486665 w 5055974"/>
              <a:gd name="connsiteY6" fmla="*/ 934994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132702"/>
              <a:gd name="connsiteX1" fmla="*/ 953530 w 5055974"/>
              <a:gd name="connsiteY1" fmla="*/ 20595 h 1132702"/>
              <a:gd name="connsiteX2" fmla="*/ 941173 w 5055974"/>
              <a:gd name="connsiteY2" fmla="*/ 280086 h 1132702"/>
              <a:gd name="connsiteX3" fmla="*/ 5051854 w 5055974"/>
              <a:gd name="connsiteY3" fmla="*/ 296562 h 1132702"/>
              <a:gd name="connsiteX4" fmla="*/ 5055974 w 5055974"/>
              <a:gd name="connsiteY4" fmla="*/ 1132702 h 1132702"/>
              <a:gd name="connsiteX5" fmla="*/ 3931508 w 5055974"/>
              <a:gd name="connsiteY5" fmla="*/ 1132702 h 1132702"/>
              <a:gd name="connsiteX6" fmla="*/ 2980038 w 5055974"/>
              <a:gd name="connsiteY6" fmla="*/ 1132702 h 1132702"/>
              <a:gd name="connsiteX7" fmla="*/ 2926492 w 5055974"/>
              <a:gd name="connsiteY7" fmla="*/ 722870 h 1132702"/>
              <a:gd name="connsiteX8" fmla="*/ 0 w 5055974"/>
              <a:gd name="connsiteY8" fmla="*/ 722870 h 1132702"/>
              <a:gd name="connsiteX9" fmla="*/ 0 w 5055974"/>
              <a:gd name="connsiteY9" fmla="*/ 0 h 1132702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23303 w 5055974"/>
              <a:gd name="connsiteY7" fmla="*/ 1488989 h 1488989"/>
              <a:gd name="connsiteX8" fmla="*/ 0 w 5055974"/>
              <a:gd name="connsiteY8" fmla="*/ 722870 h 1488989"/>
              <a:gd name="connsiteX9" fmla="*/ 0 w 5055974"/>
              <a:gd name="connsiteY9" fmla="*/ 0 h 1488989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23303 w 5055974"/>
              <a:gd name="connsiteY7" fmla="*/ 1488989 h 1488989"/>
              <a:gd name="connsiteX8" fmla="*/ 1000897 w 5055974"/>
              <a:gd name="connsiteY8" fmla="*/ 1377778 h 1488989"/>
              <a:gd name="connsiteX9" fmla="*/ 0 w 5055974"/>
              <a:gd name="connsiteY9" fmla="*/ 0 h 1488989"/>
              <a:gd name="connsiteX0" fmla="*/ 0 w 5055974"/>
              <a:gd name="connsiteY0" fmla="*/ 0 h 1488989"/>
              <a:gd name="connsiteX1" fmla="*/ 953530 w 5055974"/>
              <a:gd name="connsiteY1" fmla="*/ 20595 h 1488989"/>
              <a:gd name="connsiteX2" fmla="*/ 941173 w 5055974"/>
              <a:gd name="connsiteY2" fmla="*/ 280086 h 1488989"/>
              <a:gd name="connsiteX3" fmla="*/ 5051854 w 5055974"/>
              <a:gd name="connsiteY3" fmla="*/ 296562 h 1488989"/>
              <a:gd name="connsiteX4" fmla="*/ 5055974 w 5055974"/>
              <a:gd name="connsiteY4" fmla="*/ 1132702 h 1488989"/>
              <a:gd name="connsiteX5" fmla="*/ 3931508 w 5055974"/>
              <a:gd name="connsiteY5" fmla="*/ 1132702 h 1488989"/>
              <a:gd name="connsiteX6" fmla="*/ 2980038 w 5055974"/>
              <a:gd name="connsiteY6" fmla="*/ 1132702 h 1488989"/>
              <a:gd name="connsiteX7" fmla="*/ 2197444 w 5055974"/>
              <a:gd name="connsiteY7" fmla="*/ 1458096 h 1488989"/>
              <a:gd name="connsiteX8" fmla="*/ 2123303 w 5055974"/>
              <a:gd name="connsiteY8" fmla="*/ 1488989 h 1488989"/>
              <a:gd name="connsiteX9" fmla="*/ 1000897 w 5055974"/>
              <a:gd name="connsiteY9" fmla="*/ 1377778 h 1488989"/>
              <a:gd name="connsiteX10" fmla="*/ 0 w 5055974"/>
              <a:gd name="connsiteY10" fmla="*/ 0 h 1488989"/>
              <a:gd name="connsiteX0" fmla="*/ 0 w 5055974"/>
              <a:gd name="connsiteY0" fmla="*/ 0 h 1458096"/>
              <a:gd name="connsiteX1" fmla="*/ 953530 w 5055974"/>
              <a:gd name="connsiteY1" fmla="*/ 20595 h 1458096"/>
              <a:gd name="connsiteX2" fmla="*/ 941173 w 5055974"/>
              <a:gd name="connsiteY2" fmla="*/ 280086 h 1458096"/>
              <a:gd name="connsiteX3" fmla="*/ 5051854 w 5055974"/>
              <a:gd name="connsiteY3" fmla="*/ 296562 h 1458096"/>
              <a:gd name="connsiteX4" fmla="*/ 5055974 w 5055974"/>
              <a:gd name="connsiteY4" fmla="*/ 1132702 h 1458096"/>
              <a:gd name="connsiteX5" fmla="*/ 3931508 w 5055974"/>
              <a:gd name="connsiteY5" fmla="*/ 1132702 h 1458096"/>
              <a:gd name="connsiteX6" fmla="*/ 2980038 w 5055974"/>
              <a:gd name="connsiteY6" fmla="*/ 1132702 h 1458096"/>
              <a:gd name="connsiteX7" fmla="*/ 2197444 w 5055974"/>
              <a:gd name="connsiteY7" fmla="*/ 1458096 h 1458096"/>
              <a:gd name="connsiteX8" fmla="*/ 2135659 w 5055974"/>
              <a:gd name="connsiteY8" fmla="*/ 1402491 h 1458096"/>
              <a:gd name="connsiteX9" fmla="*/ 1000897 w 5055974"/>
              <a:gd name="connsiteY9" fmla="*/ 1377778 h 1458096"/>
              <a:gd name="connsiteX10" fmla="*/ 0 w 5055974"/>
              <a:gd name="connsiteY10" fmla="*/ 0 h 1458096"/>
              <a:gd name="connsiteX0" fmla="*/ 0 w 5055974"/>
              <a:gd name="connsiteY0" fmla="*/ 0 h 1402491"/>
              <a:gd name="connsiteX1" fmla="*/ 953530 w 5055974"/>
              <a:gd name="connsiteY1" fmla="*/ 20595 h 1402491"/>
              <a:gd name="connsiteX2" fmla="*/ 941173 w 5055974"/>
              <a:gd name="connsiteY2" fmla="*/ 280086 h 1402491"/>
              <a:gd name="connsiteX3" fmla="*/ 5051854 w 5055974"/>
              <a:gd name="connsiteY3" fmla="*/ 296562 h 1402491"/>
              <a:gd name="connsiteX4" fmla="*/ 5055974 w 5055974"/>
              <a:gd name="connsiteY4" fmla="*/ 1132702 h 1402491"/>
              <a:gd name="connsiteX5" fmla="*/ 3931508 w 5055974"/>
              <a:gd name="connsiteY5" fmla="*/ 1132702 h 1402491"/>
              <a:gd name="connsiteX6" fmla="*/ 2980038 w 5055974"/>
              <a:gd name="connsiteY6" fmla="*/ 1132702 h 1402491"/>
              <a:gd name="connsiteX7" fmla="*/ 2432222 w 5055974"/>
              <a:gd name="connsiteY7" fmla="*/ 1297458 h 1402491"/>
              <a:gd name="connsiteX8" fmla="*/ 2135659 w 5055974"/>
              <a:gd name="connsiteY8" fmla="*/ 1402491 h 1402491"/>
              <a:gd name="connsiteX9" fmla="*/ 1000897 w 5055974"/>
              <a:gd name="connsiteY9" fmla="*/ 1377778 h 1402491"/>
              <a:gd name="connsiteX10" fmla="*/ 0 w 5055974"/>
              <a:gd name="connsiteY10" fmla="*/ 0 h 1402491"/>
              <a:gd name="connsiteX0" fmla="*/ 0 w 5055974"/>
              <a:gd name="connsiteY0" fmla="*/ 0 h 1402491"/>
              <a:gd name="connsiteX1" fmla="*/ 953530 w 5055974"/>
              <a:gd name="connsiteY1" fmla="*/ 20595 h 1402491"/>
              <a:gd name="connsiteX2" fmla="*/ 941173 w 5055974"/>
              <a:gd name="connsiteY2" fmla="*/ 280086 h 1402491"/>
              <a:gd name="connsiteX3" fmla="*/ 5051854 w 5055974"/>
              <a:gd name="connsiteY3" fmla="*/ 296562 h 1402491"/>
              <a:gd name="connsiteX4" fmla="*/ 5055974 w 5055974"/>
              <a:gd name="connsiteY4" fmla="*/ 1132702 h 1402491"/>
              <a:gd name="connsiteX5" fmla="*/ 3931508 w 5055974"/>
              <a:gd name="connsiteY5" fmla="*/ 1132702 h 1402491"/>
              <a:gd name="connsiteX6" fmla="*/ 2980038 w 5055974"/>
              <a:gd name="connsiteY6" fmla="*/ 1132702 h 1402491"/>
              <a:gd name="connsiteX7" fmla="*/ 2321011 w 5055974"/>
              <a:gd name="connsiteY7" fmla="*/ 1161534 h 1402491"/>
              <a:gd name="connsiteX8" fmla="*/ 2135659 w 5055974"/>
              <a:gd name="connsiteY8" fmla="*/ 1402491 h 1402491"/>
              <a:gd name="connsiteX9" fmla="*/ 1000897 w 5055974"/>
              <a:gd name="connsiteY9" fmla="*/ 1377778 h 1402491"/>
              <a:gd name="connsiteX10" fmla="*/ 0 w 5055974"/>
              <a:gd name="connsiteY10" fmla="*/ 0 h 1402491"/>
              <a:gd name="connsiteX0" fmla="*/ 10297 w 4114801"/>
              <a:gd name="connsiteY0" fmla="*/ 683740 h 1381896"/>
              <a:gd name="connsiteX1" fmla="*/ 12357 w 4114801"/>
              <a:gd name="connsiteY1" fmla="*/ 0 h 1381896"/>
              <a:gd name="connsiteX2" fmla="*/ 0 w 4114801"/>
              <a:gd name="connsiteY2" fmla="*/ 259491 h 1381896"/>
              <a:gd name="connsiteX3" fmla="*/ 4110681 w 4114801"/>
              <a:gd name="connsiteY3" fmla="*/ 275967 h 1381896"/>
              <a:gd name="connsiteX4" fmla="*/ 4114801 w 4114801"/>
              <a:gd name="connsiteY4" fmla="*/ 1112107 h 1381896"/>
              <a:gd name="connsiteX5" fmla="*/ 2990335 w 4114801"/>
              <a:gd name="connsiteY5" fmla="*/ 1112107 h 1381896"/>
              <a:gd name="connsiteX6" fmla="*/ 2038865 w 4114801"/>
              <a:gd name="connsiteY6" fmla="*/ 1112107 h 1381896"/>
              <a:gd name="connsiteX7" fmla="*/ 1379838 w 4114801"/>
              <a:gd name="connsiteY7" fmla="*/ 1140939 h 1381896"/>
              <a:gd name="connsiteX8" fmla="*/ 1194486 w 4114801"/>
              <a:gd name="connsiteY8" fmla="*/ 1381896 h 1381896"/>
              <a:gd name="connsiteX9" fmla="*/ 59724 w 4114801"/>
              <a:gd name="connsiteY9" fmla="*/ 1357183 h 1381896"/>
              <a:gd name="connsiteX10" fmla="*/ 10297 w 4114801"/>
              <a:gd name="connsiteY10" fmla="*/ 683740 h 1381896"/>
              <a:gd name="connsiteX0" fmla="*/ 0 w 4104504"/>
              <a:gd name="connsiteY0" fmla="*/ 782595 h 1480751"/>
              <a:gd name="connsiteX1" fmla="*/ 2060 w 4104504"/>
              <a:gd name="connsiteY1" fmla="*/ 98855 h 1480751"/>
              <a:gd name="connsiteX2" fmla="*/ 496330 w 4104504"/>
              <a:gd name="connsiteY2" fmla="*/ 0 h 1480751"/>
              <a:gd name="connsiteX3" fmla="*/ 4100384 w 4104504"/>
              <a:gd name="connsiteY3" fmla="*/ 374822 h 1480751"/>
              <a:gd name="connsiteX4" fmla="*/ 4104504 w 4104504"/>
              <a:gd name="connsiteY4" fmla="*/ 1210962 h 1480751"/>
              <a:gd name="connsiteX5" fmla="*/ 2980038 w 4104504"/>
              <a:gd name="connsiteY5" fmla="*/ 1210962 h 1480751"/>
              <a:gd name="connsiteX6" fmla="*/ 2028568 w 4104504"/>
              <a:gd name="connsiteY6" fmla="*/ 1210962 h 1480751"/>
              <a:gd name="connsiteX7" fmla="*/ 1369541 w 4104504"/>
              <a:gd name="connsiteY7" fmla="*/ 1239794 h 1480751"/>
              <a:gd name="connsiteX8" fmla="*/ 1184189 w 4104504"/>
              <a:gd name="connsiteY8" fmla="*/ 1480751 h 1480751"/>
              <a:gd name="connsiteX9" fmla="*/ 49427 w 4104504"/>
              <a:gd name="connsiteY9" fmla="*/ 1456038 h 1480751"/>
              <a:gd name="connsiteX10" fmla="*/ 0 w 4104504"/>
              <a:gd name="connsiteY10" fmla="*/ 782595 h 1480751"/>
              <a:gd name="connsiteX0" fmla="*/ 0 w 4471090"/>
              <a:gd name="connsiteY0" fmla="*/ 782595 h 1480751"/>
              <a:gd name="connsiteX1" fmla="*/ 2060 w 4471090"/>
              <a:gd name="connsiteY1" fmla="*/ 98855 h 1480751"/>
              <a:gd name="connsiteX2" fmla="*/ 496330 w 4471090"/>
              <a:gd name="connsiteY2" fmla="*/ 0 h 1480751"/>
              <a:gd name="connsiteX3" fmla="*/ 4471087 w 4471090"/>
              <a:gd name="connsiteY3" fmla="*/ 28833 h 1480751"/>
              <a:gd name="connsiteX4" fmla="*/ 4104504 w 4471090"/>
              <a:gd name="connsiteY4" fmla="*/ 1210962 h 1480751"/>
              <a:gd name="connsiteX5" fmla="*/ 2980038 w 4471090"/>
              <a:gd name="connsiteY5" fmla="*/ 1210962 h 1480751"/>
              <a:gd name="connsiteX6" fmla="*/ 2028568 w 4471090"/>
              <a:gd name="connsiteY6" fmla="*/ 1210962 h 1480751"/>
              <a:gd name="connsiteX7" fmla="*/ 1369541 w 4471090"/>
              <a:gd name="connsiteY7" fmla="*/ 1239794 h 1480751"/>
              <a:gd name="connsiteX8" fmla="*/ 1184189 w 4471090"/>
              <a:gd name="connsiteY8" fmla="*/ 1480751 h 1480751"/>
              <a:gd name="connsiteX9" fmla="*/ 49427 w 4471090"/>
              <a:gd name="connsiteY9" fmla="*/ 1456038 h 1480751"/>
              <a:gd name="connsiteX10" fmla="*/ 0 w 4471090"/>
              <a:gd name="connsiteY10" fmla="*/ 782595 h 1480751"/>
              <a:gd name="connsiteX0" fmla="*/ 0 w 4487564"/>
              <a:gd name="connsiteY0" fmla="*/ 782595 h 1480751"/>
              <a:gd name="connsiteX1" fmla="*/ 2060 w 4487564"/>
              <a:gd name="connsiteY1" fmla="*/ 98855 h 1480751"/>
              <a:gd name="connsiteX2" fmla="*/ 496330 w 4487564"/>
              <a:gd name="connsiteY2" fmla="*/ 0 h 1480751"/>
              <a:gd name="connsiteX3" fmla="*/ 4471087 w 4487564"/>
              <a:gd name="connsiteY3" fmla="*/ 28833 h 1480751"/>
              <a:gd name="connsiteX4" fmla="*/ 4487564 w 4487564"/>
              <a:gd name="connsiteY4" fmla="*/ 1198606 h 1480751"/>
              <a:gd name="connsiteX5" fmla="*/ 2980038 w 4487564"/>
              <a:gd name="connsiteY5" fmla="*/ 1210962 h 1480751"/>
              <a:gd name="connsiteX6" fmla="*/ 2028568 w 4487564"/>
              <a:gd name="connsiteY6" fmla="*/ 1210962 h 1480751"/>
              <a:gd name="connsiteX7" fmla="*/ 1369541 w 4487564"/>
              <a:gd name="connsiteY7" fmla="*/ 1239794 h 1480751"/>
              <a:gd name="connsiteX8" fmla="*/ 1184189 w 4487564"/>
              <a:gd name="connsiteY8" fmla="*/ 1480751 h 1480751"/>
              <a:gd name="connsiteX9" fmla="*/ 49427 w 4487564"/>
              <a:gd name="connsiteY9" fmla="*/ 1456038 h 1480751"/>
              <a:gd name="connsiteX10" fmla="*/ 0 w 4487564"/>
              <a:gd name="connsiteY10" fmla="*/ 782595 h 1480751"/>
              <a:gd name="connsiteX0" fmla="*/ 0 w 4487564"/>
              <a:gd name="connsiteY0" fmla="*/ 782595 h 1480751"/>
              <a:gd name="connsiteX1" fmla="*/ 459260 w 4487564"/>
              <a:gd name="connsiteY1" fmla="*/ 778476 h 1480751"/>
              <a:gd name="connsiteX2" fmla="*/ 496330 w 4487564"/>
              <a:gd name="connsiteY2" fmla="*/ 0 h 1480751"/>
              <a:gd name="connsiteX3" fmla="*/ 4471087 w 4487564"/>
              <a:gd name="connsiteY3" fmla="*/ 28833 h 1480751"/>
              <a:gd name="connsiteX4" fmla="*/ 4487564 w 4487564"/>
              <a:gd name="connsiteY4" fmla="*/ 1198606 h 1480751"/>
              <a:gd name="connsiteX5" fmla="*/ 2980038 w 4487564"/>
              <a:gd name="connsiteY5" fmla="*/ 1210962 h 1480751"/>
              <a:gd name="connsiteX6" fmla="*/ 2028568 w 4487564"/>
              <a:gd name="connsiteY6" fmla="*/ 1210962 h 1480751"/>
              <a:gd name="connsiteX7" fmla="*/ 1369541 w 4487564"/>
              <a:gd name="connsiteY7" fmla="*/ 1239794 h 1480751"/>
              <a:gd name="connsiteX8" fmla="*/ 1184189 w 4487564"/>
              <a:gd name="connsiteY8" fmla="*/ 1480751 h 1480751"/>
              <a:gd name="connsiteX9" fmla="*/ 49427 w 4487564"/>
              <a:gd name="connsiteY9" fmla="*/ 1456038 h 1480751"/>
              <a:gd name="connsiteX10" fmla="*/ 0 w 4487564"/>
              <a:gd name="connsiteY10" fmla="*/ 782595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0 w 4475207"/>
              <a:gd name="connsiteY0" fmla="*/ 906162 h 1480751"/>
              <a:gd name="connsiteX1" fmla="*/ 446903 w 4475207"/>
              <a:gd name="connsiteY1" fmla="*/ 778476 h 1480751"/>
              <a:gd name="connsiteX2" fmla="*/ 483973 w 4475207"/>
              <a:gd name="connsiteY2" fmla="*/ 0 h 1480751"/>
              <a:gd name="connsiteX3" fmla="*/ 4458730 w 4475207"/>
              <a:gd name="connsiteY3" fmla="*/ 28833 h 1480751"/>
              <a:gd name="connsiteX4" fmla="*/ 4475207 w 4475207"/>
              <a:gd name="connsiteY4" fmla="*/ 1198606 h 1480751"/>
              <a:gd name="connsiteX5" fmla="*/ 2967681 w 4475207"/>
              <a:gd name="connsiteY5" fmla="*/ 1210962 h 1480751"/>
              <a:gd name="connsiteX6" fmla="*/ 2016211 w 4475207"/>
              <a:gd name="connsiteY6" fmla="*/ 1210962 h 1480751"/>
              <a:gd name="connsiteX7" fmla="*/ 1357184 w 4475207"/>
              <a:gd name="connsiteY7" fmla="*/ 1239794 h 1480751"/>
              <a:gd name="connsiteX8" fmla="*/ 1171832 w 4475207"/>
              <a:gd name="connsiteY8" fmla="*/ 1480751 h 1480751"/>
              <a:gd name="connsiteX9" fmla="*/ 37070 w 4475207"/>
              <a:gd name="connsiteY9" fmla="*/ 1456038 h 1480751"/>
              <a:gd name="connsiteX10" fmla="*/ 0 w 4475207"/>
              <a:gd name="connsiteY10" fmla="*/ 906162 h 1480751"/>
              <a:gd name="connsiteX0" fmla="*/ 12357 w 4438137"/>
              <a:gd name="connsiteY0" fmla="*/ 782594 h 1480751"/>
              <a:gd name="connsiteX1" fmla="*/ 409833 w 4438137"/>
              <a:gd name="connsiteY1" fmla="*/ 778476 h 1480751"/>
              <a:gd name="connsiteX2" fmla="*/ 446903 w 4438137"/>
              <a:gd name="connsiteY2" fmla="*/ 0 h 1480751"/>
              <a:gd name="connsiteX3" fmla="*/ 4421660 w 4438137"/>
              <a:gd name="connsiteY3" fmla="*/ 28833 h 1480751"/>
              <a:gd name="connsiteX4" fmla="*/ 4438137 w 4438137"/>
              <a:gd name="connsiteY4" fmla="*/ 1198606 h 1480751"/>
              <a:gd name="connsiteX5" fmla="*/ 2930611 w 4438137"/>
              <a:gd name="connsiteY5" fmla="*/ 1210962 h 1480751"/>
              <a:gd name="connsiteX6" fmla="*/ 1979141 w 4438137"/>
              <a:gd name="connsiteY6" fmla="*/ 1210962 h 1480751"/>
              <a:gd name="connsiteX7" fmla="*/ 1320114 w 4438137"/>
              <a:gd name="connsiteY7" fmla="*/ 1239794 h 1480751"/>
              <a:gd name="connsiteX8" fmla="*/ 1134762 w 4438137"/>
              <a:gd name="connsiteY8" fmla="*/ 1480751 h 1480751"/>
              <a:gd name="connsiteX9" fmla="*/ 0 w 4438137"/>
              <a:gd name="connsiteY9" fmla="*/ 1456038 h 1480751"/>
              <a:gd name="connsiteX10" fmla="*/ 12357 w 4438137"/>
              <a:gd name="connsiteY10" fmla="*/ 782594 h 1480751"/>
              <a:gd name="connsiteX0" fmla="*/ 12357 w 4438137"/>
              <a:gd name="connsiteY0" fmla="*/ 782594 h 1493108"/>
              <a:gd name="connsiteX1" fmla="*/ 409833 w 4438137"/>
              <a:gd name="connsiteY1" fmla="*/ 778476 h 1493108"/>
              <a:gd name="connsiteX2" fmla="*/ 446903 w 4438137"/>
              <a:gd name="connsiteY2" fmla="*/ 0 h 1493108"/>
              <a:gd name="connsiteX3" fmla="*/ 4421660 w 4438137"/>
              <a:gd name="connsiteY3" fmla="*/ 28833 h 1493108"/>
              <a:gd name="connsiteX4" fmla="*/ 4438137 w 4438137"/>
              <a:gd name="connsiteY4" fmla="*/ 1198606 h 1493108"/>
              <a:gd name="connsiteX5" fmla="*/ 2930611 w 4438137"/>
              <a:gd name="connsiteY5" fmla="*/ 1210962 h 1493108"/>
              <a:gd name="connsiteX6" fmla="*/ 1979141 w 4438137"/>
              <a:gd name="connsiteY6" fmla="*/ 1210962 h 1493108"/>
              <a:gd name="connsiteX7" fmla="*/ 1320114 w 4438137"/>
              <a:gd name="connsiteY7" fmla="*/ 1239794 h 1493108"/>
              <a:gd name="connsiteX8" fmla="*/ 1134762 w 4438137"/>
              <a:gd name="connsiteY8" fmla="*/ 1480751 h 1493108"/>
              <a:gd name="connsiteX9" fmla="*/ 0 w 4438137"/>
              <a:gd name="connsiteY9" fmla="*/ 1493108 h 1493108"/>
              <a:gd name="connsiteX10" fmla="*/ 12357 w 4438137"/>
              <a:gd name="connsiteY10" fmla="*/ 782594 h 1493108"/>
              <a:gd name="connsiteX0" fmla="*/ 2236573 w 4438137"/>
              <a:gd name="connsiteY0" fmla="*/ 659027 h 1493108"/>
              <a:gd name="connsiteX1" fmla="*/ 409833 w 4438137"/>
              <a:gd name="connsiteY1" fmla="*/ 778476 h 1493108"/>
              <a:gd name="connsiteX2" fmla="*/ 446903 w 4438137"/>
              <a:gd name="connsiteY2" fmla="*/ 0 h 1493108"/>
              <a:gd name="connsiteX3" fmla="*/ 4421660 w 4438137"/>
              <a:gd name="connsiteY3" fmla="*/ 28833 h 1493108"/>
              <a:gd name="connsiteX4" fmla="*/ 4438137 w 4438137"/>
              <a:gd name="connsiteY4" fmla="*/ 1198606 h 1493108"/>
              <a:gd name="connsiteX5" fmla="*/ 2930611 w 4438137"/>
              <a:gd name="connsiteY5" fmla="*/ 1210962 h 1493108"/>
              <a:gd name="connsiteX6" fmla="*/ 1979141 w 4438137"/>
              <a:gd name="connsiteY6" fmla="*/ 1210962 h 1493108"/>
              <a:gd name="connsiteX7" fmla="*/ 1320114 w 4438137"/>
              <a:gd name="connsiteY7" fmla="*/ 1239794 h 1493108"/>
              <a:gd name="connsiteX8" fmla="*/ 1134762 w 4438137"/>
              <a:gd name="connsiteY8" fmla="*/ 1480751 h 1493108"/>
              <a:gd name="connsiteX9" fmla="*/ 0 w 4438137"/>
              <a:gd name="connsiteY9" fmla="*/ 1493108 h 1493108"/>
              <a:gd name="connsiteX10" fmla="*/ 2236573 w 4438137"/>
              <a:gd name="connsiteY10" fmla="*/ 659027 h 1493108"/>
              <a:gd name="connsiteX0" fmla="*/ 1840561 w 4042125"/>
              <a:gd name="connsiteY0" fmla="*/ 659027 h 1505465"/>
              <a:gd name="connsiteX1" fmla="*/ 13821 w 4042125"/>
              <a:gd name="connsiteY1" fmla="*/ 778476 h 1505465"/>
              <a:gd name="connsiteX2" fmla="*/ 50891 w 4042125"/>
              <a:gd name="connsiteY2" fmla="*/ 0 h 1505465"/>
              <a:gd name="connsiteX3" fmla="*/ 4025648 w 4042125"/>
              <a:gd name="connsiteY3" fmla="*/ 28833 h 1505465"/>
              <a:gd name="connsiteX4" fmla="*/ 4042125 w 4042125"/>
              <a:gd name="connsiteY4" fmla="*/ 1198606 h 1505465"/>
              <a:gd name="connsiteX5" fmla="*/ 2534599 w 4042125"/>
              <a:gd name="connsiteY5" fmla="*/ 1210962 h 1505465"/>
              <a:gd name="connsiteX6" fmla="*/ 1583129 w 4042125"/>
              <a:gd name="connsiteY6" fmla="*/ 1210962 h 1505465"/>
              <a:gd name="connsiteX7" fmla="*/ 924102 w 4042125"/>
              <a:gd name="connsiteY7" fmla="*/ 1239794 h 1505465"/>
              <a:gd name="connsiteX8" fmla="*/ 738750 w 4042125"/>
              <a:gd name="connsiteY8" fmla="*/ 1480751 h 1505465"/>
              <a:gd name="connsiteX9" fmla="*/ 1692280 w 4042125"/>
              <a:gd name="connsiteY9" fmla="*/ 1505465 h 1505465"/>
              <a:gd name="connsiteX10" fmla="*/ 1840561 w 4042125"/>
              <a:gd name="connsiteY10" fmla="*/ 659027 h 1505465"/>
              <a:gd name="connsiteX0" fmla="*/ 1840561 w 4042125"/>
              <a:gd name="connsiteY0" fmla="*/ 659027 h 1542535"/>
              <a:gd name="connsiteX1" fmla="*/ 13821 w 4042125"/>
              <a:gd name="connsiteY1" fmla="*/ 778476 h 1542535"/>
              <a:gd name="connsiteX2" fmla="*/ 50891 w 4042125"/>
              <a:gd name="connsiteY2" fmla="*/ 0 h 1542535"/>
              <a:gd name="connsiteX3" fmla="*/ 4025648 w 4042125"/>
              <a:gd name="connsiteY3" fmla="*/ 28833 h 1542535"/>
              <a:gd name="connsiteX4" fmla="*/ 4042125 w 4042125"/>
              <a:gd name="connsiteY4" fmla="*/ 1198606 h 1542535"/>
              <a:gd name="connsiteX5" fmla="*/ 2534599 w 4042125"/>
              <a:gd name="connsiteY5" fmla="*/ 1210962 h 1542535"/>
              <a:gd name="connsiteX6" fmla="*/ 1583129 w 4042125"/>
              <a:gd name="connsiteY6" fmla="*/ 1210962 h 1542535"/>
              <a:gd name="connsiteX7" fmla="*/ 924102 w 4042125"/>
              <a:gd name="connsiteY7" fmla="*/ 1239794 h 1542535"/>
              <a:gd name="connsiteX8" fmla="*/ 96198 w 4042125"/>
              <a:gd name="connsiteY8" fmla="*/ 1542535 h 1542535"/>
              <a:gd name="connsiteX9" fmla="*/ 1692280 w 4042125"/>
              <a:gd name="connsiteY9" fmla="*/ 1505465 h 1542535"/>
              <a:gd name="connsiteX10" fmla="*/ 1840561 w 4042125"/>
              <a:gd name="connsiteY10" fmla="*/ 659027 h 1542535"/>
              <a:gd name="connsiteX0" fmla="*/ 1840561 w 4042125"/>
              <a:gd name="connsiteY0" fmla="*/ 659027 h 2314832"/>
              <a:gd name="connsiteX1" fmla="*/ 13821 w 4042125"/>
              <a:gd name="connsiteY1" fmla="*/ 778476 h 2314832"/>
              <a:gd name="connsiteX2" fmla="*/ 50891 w 4042125"/>
              <a:gd name="connsiteY2" fmla="*/ 0 h 2314832"/>
              <a:gd name="connsiteX3" fmla="*/ 4025648 w 4042125"/>
              <a:gd name="connsiteY3" fmla="*/ 28833 h 2314832"/>
              <a:gd name="connsiteX4" fmla="*/ 4042125 w 4042125"/>
              <a:gd name="connsiteY4" fmla="*/ 1198606 h 2314832"/>
              <a:gd name="connsiteX5" fmla="*/ 2534599 w 4042125"/>
              <a:gd name="connsiteY5" fmla="*/ 1210962 h 2314832"/>
              <a:gd name="connsiteX6" fmla="*/ 1583129 w 4042125"/>
              <a:gd name="connsiteY6" fmla="*/ 1210962 h 2314832"/>
              <a:gd name="connsiteX7" fmla="*/ 9702 w 4042125"/>
              <a:gd name="connsiteY7" fmla="*/ 2314832 h 2314832"/>
              <a:gd name="connsiteX8" fmla="*/ 96198 w 4042125"/>
              <a:gd name="connsiteY8" fmla="*/ 1542535 h 2314832"/>
              <a:gd name="connsiteX9" fmla="*/ 1692280 w 4042125"/>
              <a:gd name="connsiteY9" fmla="*/ 1505465 h 2314832"/>
              <a:gd name="connsiteX10" fmla="*/ 1840561 w 4042125"/>
              <a:gd name="connsiteY10" fmla="*/ 659027 h 2314832"/>
              <a:gd name="connsiteX0" fmla="*/ 1840561 w 4042125"/>
              <a:gd name="connsiteY0" fmla="*/ 659027 h 2314832"/>
              <a:gd name="connsiteX1" fmla="*/ 13821 w 4042125"/>
              <a:gd name="connsiteY1" fmla="*/ 778476 h 2314832"/>
              <a:gd name="connsiteX2" fmla="*/ 50891 w 4042125"/>
              <a:gd name="connsiteY2" fmla="*/ 0 h 2314832"/>
              <a:gd name="connsiteX3" fmla="*/ 4025648 w 4042125"/>
              <a:gd name="connsiteY3" fmla="*/ 28833 h 2314832"/>
              <a:gd name="connsiteX4" fmla="*/ 4042125 w 4042125"/>
              <a:gd name="connsiteY4" fmla="*/ 1198606 h 2314832"/>
              <a:gd name="connsiteX5" fmla="*/ 2534599 w 4042125"/>
              <a:gd name="connsiteY5" fmla="*/ 1210962 h 2314832"/>
              <a:gd name="connsiteX6" fmla="*/ 2448101 w 4042125"/>
              <a:gd name="connsiteY6" fmla="*/ 2261286 h 2314832"/>
              <a:gd name="connsiteX7" fmla="*/ 9702 w 4042125"/>
              <a:gd name="connsiteY7" fmla="*/ 2314832 h 2314832"/>
              <a:gd name="connsiteX8" fmla="*/ 96198 w 4042125"/>
              <a:gd name="connsiteY8" fmla="*/ 1542535 h 2314832"/>
              <a:gd name="connsiteX9" fmla="*/ 1692280 w 4042125"/>
              <a:gd name="connsiteY9" fmla="*/ 1505465 h 2314832"/>
              <a:gd name="connsiteX10" fmla="*/ 1840561 w 4042125"/>
              <a:gd name="connsiteY10" fmla="*/ 659027 h 2314832"/>
              <a:gd name="connsiteX0" fmla="*/ 1680910 w 4043112"/>
              <a:gd name="connsiteY0" fmla="*/ 745524 h 2314832"/>
              <a:gd name="connsiteX1" fmla="*/ 14808 w 4043112"/>
              <a:gd name="connsiteY1" fmla="*/ 778476 h 2314832"/>
              <a:gd name="connsiteX2" fmla="*/ 51878 w 4043112"/>
              <a:gd name="connsiteY2" fmla="*/ 0 h 2314832"/>
              <a:gd name="connsiteX3" fmla="*/ 4026635 w 4043112"/>
              <a:gd name="connsiteY3" fmla="*/ 28833 h 2314832"/>
              <a:gd name="connsiteX4" fmla="*/ 4043112 w 4043112"/>
              <a:gd name="connsiteY4" fmla="*/ 1198606 h 2314832"/>
              <a:gd name="connsiteX5" fmla="*/ 2535586 w 4043112"/>
              <a:gd name="connsiteY5" fmla="*/ 1210962 h 2314832"/>
              <a:gd name="connsiteX6" fmla="*/ 2449088 w 4043112"/>
              <a:gd name="connsiteY6" fmla="*/ 2261286 h 2314832"/>
              <a:gd name="connsiteX7" fmla="*/ 10689 w 4043112"/>
              <a:gd name="connsiteY7" fmla="*/ 2314832 h 2314832"/>
              <a:gd name="connsiteX8" fmla="*/ 97185 w 4043112"/>
              <a:gd name="connsiteY8" fmla="*/ 1542535 h 2314832"/>
              <a:gd name="connsiteX9" fmla="*/ 1693267 w 4043112"/>
              <a:gd name="connsiteY9" fmla="*/ 1505465 h 2314832"/>
              <a:gd name="connsiteX10" fmla="*/ 1680910 w 4043112"/>
              <a:gd name="connsiteY10" fmla="*/ 745524 h 2314832"/>
              <a:gd name="connsiteX0" fmla="*/ 1680910 w 4043112"/>
              <a:gd name="connsiteY0" fmla="*/ 745524 h 3707027"/>
              <a:gd name="connsiteX1" fmla="*/ 14808 w 4043112"/>
              <a:gd name="connsiteY1" fmla="*/ 778476 h 3707027"/>
              <a:gd name="connsiteX2" fmla="*/ 51878 w 4043112"/>
              <a:gd name="connsiteY2" fmla="*/ 0 h 3707027"/>
              <a:gd name="connsiteX3" fmla="*/ 4026635 w 4043112"/>
              <a:gd name="connsiteY3" fmla="*/ 28833 h 3707027"/>
              <a:gd name="connsiteX4" fmla="*/ 4043112 w 4043112"/>
              <a:gd name="connsiteY4" fmla="*/ 1198606 h 3707027"/>
              <a:gd name="connsiteX5" fmla="*/ 3029857 w 4043112"/>
              <a:gd name="connsiteY5" fmla="*/ 3707027 h 3707027"/>
              <a:gd name="connsiteX6" fmla="*/ 2449088 w 4043112"/>
              <a:gd name="connsiteY6" fmla="*/ 2261286 h 3707027"/>
              <a:gd name="connsiteX7" fmla="*/ 10689 w 4043112"/>
              <a:gd name="connsiteY7" fmla="*/ 2314832 h 3707027"/>
              <a:gd name="connsiteX8" fmla="*/ 97185 w 4043112"/>
              <a:gd name="connsiteY8" fmla="*/ 1542535 h 3707027"/>
              <a:gd name="connsiteX9" fmla="*/ 1693267 w 4043112"/>
              <a:gd name="connsiteY9" fmla="*/ 1505465 h 3707027"/>
              <a:gd name="connsiteX10" fmla="*/ 1680910 w 4043112"/>
              <a:gd name="connsiteY10" fmla="*/ 745524 h 3707027"/>
              <a:gd name="connsiteX0" fmla="*/ 1680910 w 4043112"/>
              <a:gd name="connsiteY0" fmla="*/ 745524 h 3818238"/>
              <a:gd name="connsiteX1" fmla="*/ 14808 w 4043112"/>
              <a:gd name="connsiteY1" fmla="*/ 778476 h 3818238"/>
              <a:gd name="connsiteX2" fmla="*/ 51878 w 4043112"/>
              <a:gd name="connsiteY2" fmla="*/ 0 h 3818238"/>
              <a:gd name="connsiteX3" fmla="*/ 4026635 w 4043112"/>
              <a:gd name="connsiteY3" fmla="*/ 28833 h 3818238"/>
              <a:gd name="connsiteX4" fmla="*/ 4043112 w 4043112"/>
              <a:gd name="connsiteY4" fmla="*/ 1198606 h 3818238"/>
              <a:gd name="connsiteX5" fmla="*/ 3005143 w 4043112"/>
              <a:gd name="connsiteY5" fmla="*/ 3818238 h 3818238"/>
              <a:gd name="connsiteX6" fmla="*/ 2449088 w 4043112"/>
              <a:gd name="connsiteY6" fmla="*/ 2261286 h 3818238"/>
              <a:gd name="connsiteX7" fmla="*/ 10689 w 4043112"/>
              <a:gd name="connsiteY7" fmla="*/ 2314832 h 3818238"/>
              <a:gd name="connsiteX8" fmla="*/ 97185 w 4043112"/>
              <a:gd name="connsiteY8" fmla="*/ 1542535 h 3818238"/>
              <a:gd name="connsiteX9" fmla="*/ 1693267 w 4043112"/>
              <a:gd name="connsiteY9" fmla="*/ 1505465 h 3818238"/>
              <a:gd name="connsiteX10" fmla="*/ 1680910 w 4043112"/>
              <a:gd name="connsiteY10" fmla="*/ 745524 h 3818238"/>
              <a:gd name="connsiteX0" fmla="*/ 1680910 w 4043112"/>
              <a:gd name="connsiteY0" fmla="*/ 745524 h 3818238"/>
              <a:gd name="connsiteX1" fmla="*/ 14808 w 4043112"/>
              <a:gd name="connsiteY1" fmla="*/ 778476 h 3818238"/>
              <a:gd name="connsiteX2" fmla="*/ 51878 w 4043112"/>
              <a:gd name="connsiteY2" fmla="*/ 0 h 3818238"/>
              <a:gd name="connsiteX3" fmla="*/ 4026635 w 4043112"/>
              <a:gd name="connsiteY3" fmla="*/ 28833 h 3818238"/>
              <a:gd name="connsiteX4" fmla="*/ 4043112 w 4043112"/>
              <a:gd name="connsiteY4" fmla="*/ 1198606 h 3818238"/>
              <a:gd name="connsiteX5" fmla="*/ 3005143 w 4043112"/>
              <a:gd name="connsiteY5" fmla="*/ 3818238 h 3818238"/>
              <a:gd name="connsiteX6" fmla="*/ 2449088 w 4043112"/>
              <a:gd name="connsiteY6" fmla="*/ 2261286 h 3818238"/>
              <a:gd name="connsiteX7" fmla="*/ 10689 w 4043112"/>
              <a:gd name="connsiteY7" fmla="*/ 2314832 h 3818238"/>
              <a:gd name="connsiteX8" fmla="*/ 23044 w 4043112"/>
              <a:gd name="connsiteY8" fmla="*/ 1542535 h 3818238"/>
              <a:gd name="connsiteX9" fmla="*/ 1693267 w 4043112"/>
              <a:gd name="connsiteY9" fmla="*/ 1505465 h 3818238"/>
              <a:gd name="connsiteX10" fmla="*/ 1680910 w 4043112"/>
              <a:gd name="connsiteY10" fmla="*/ 745524 h 3818238"/>
              <a:gd name="connsiteX0" fmla="*/ 1680910 w 4026641"/>
              <a:gd name="connsiteY0" fmla="*/ 745524 h 3818238"/>
              <a:gd name="connsiteX1" fmla="*/ 14808 w 4026641"/>
              <a:gd name="connsiteY1" fmla="*/ 778476 h 3818238"/>
              <a:gd name="connsiteX2" fmla="*/ 51878 w 4026641"/>
              <a:gd name="connsiteY2" fmla="*/ 0 h 3818238"/>
              <a:gd name="connsiteX3" fmla="*/ 4026635 w 4026641"/>
              <a:gd name="connsiteY3" fmla="*/ 28833 h 3818238"/>
              <a:gd name="connsiteX4" fmla="*/ 3795977 w 4026641"/>
              <a:gd name="connsiteY4" fmla="*/ 3818238 h 3818238"/>
              <a:gd name="connsiteX5" fmla="*/ 3005143 w 4026641"/>
              <a:gd name="connsiteY5" fmla="*/ 3818238 h 3818238"/>
              <a:gd name="connsiteX6" fmla="*/ 2449088 w 4026641"/>
              <a:gd name="connsiteY6" fmla="*/ 2261286 h 3818238"/>
              <a:gd name="connsiteX7" fmla="*/ 10689 w 4026641"/>
              <a:gd name="connsiteY7" fmla="*/ 2314832 h 3818238"/>
              <a:gd name="connsiteX8" fmla="*/ 23044 w 4026641"/>
              <a:gd name="connsiteY8" fmla="*/ 1542535 h 3818238"/>
              <a:gd name="connsiteX9" fmla="*/ 1693267 w 4026641"/>
              <a:gd name="connsiteY9" fmla="*/ 1505465 h 3818238"/>
              <a:gd name="connsiteX10" fmla="*/ 1680910 w 4026641"/>
              <a:gd name="connsiteY10" fmla="*/ 745524 h 3818238"/>
              <a:gd name="connsiteX0" fmla="*/ 1680910 w 3795977"/>
              <a:gd name="connsiteY0" fmla="*/ 745524 h 3818238"/>
              <a:gd name="connsiteX1" fmla="*/ 14808 w 3795977"/>
              <a:gd name="connsiteY1" fmla="*/ 778476 h 3818238"/>
              <a:gd name="connsiteX2" fmla="*/ 51878 w 3795977"/>
              <a:gd name="connsiteY2" fmla="*/ 0 h 3818238"/>
              <a:gd name="connsiteX3" fmla="*/ 2617965 w 3795977"/>
              <a:gd name="connsiteY3" fmla="*/ 214184 h 3818238"/>
              <a:gd name="connsiteX4" fmla="*/ 3795977 w 3795977"/>
              <a:gd name="connsiteY4" fmla="*/ 3818238 h 3818238"/>
              <a:gd name="connsiteX5" fmla="*/ 3005143 w 3795977"/>
              <a:gd name="connsiteY5" fmla="*/ 3818238 h 3818238"/>
              <a:gd name="connsiteX6" fmla="*/ 2449088 w 3795977"/>
              <a:gd name="connsiteY6" fmla="*/ 2261286 h 3818238"/>
              <a:gd name="connsiteX7" fmla="*/ 10689 w 3795977"/>
              <a:gd name="connsiteY7" fmla="*/ 2314832 h 3818238"/>
              <a:gd name="connsiteX8" fmla="*/ 23044 w 3795977"/>
              <a:gd name="connsiteY8" fmla="*/ 1542535 h 3818238"/>
              <a:gd name="connsiteX9" fmla="*/ 1693267 w 3795977"/>
              <a:gd name="connsiteY9" fmla="*/ 1505465 h 3818238"/>
              <a:gd name="connsiteX10" fmla="*/ 1680910 w 3795977"/>
              <a:gd name="connsiteY10" fmla="*/ 745524 h 3818238"/>
              <a:gd name="connsiteX0" fmla="*/ 1680910 w 3796071"/>
              <a:gd name="connsiteY0" fmla="*/ 745524 h 3818238"/>
              <a:gd name="connsiteX1" fmla="*/ 14808 w 3796071"/>
              <a:gd name="connsiteY1" fmla="*/ 778476 h 3818238"/>
              <a:gd name="connsiteX2" fmla="*/ 51878 w 3796071"/>
              <a:gd name="connsiteY2" fmla="*/ 0 h 3818238"/>
              <a:gd name="connsiteX3" fmla="*/ 2617965 w 3796071"/>
              <a:gd name="connsiteY3" fmla="*/ 214184 h 3818238"/>
              <a:gd name="connsiteX4" fmla="*/ 2937183 w 3796071"/>
              <a:gd name="connsiteY4" fmla="*/ 1495166 h 3818238"/>
              <a:gd name="connsiteX5" fmla="*/ 3795977 w 3796071"/>
              <a:gd name="connsiteY5" fmla="*/ 3818238 h 3818238"/>
              <a:gd name="connsiteX6" fmla="*/ 3005143 w 3796071"/>
              <a:gd name="connsiteY6" fmla="*/ 3818238 h 3818238"/>
              <a:gd name="connsiteX7" fmla="*/ 2449088 w 3796071"/>
              <a:gd name="connsiteY7" fmla="*/ 2261286 h 3818238"/>
              <a:gd name="connsiteX8" fmla="*/ 10689 w 3796071"/>
              <a:gd name="connsiteY8" fmla="*/ 2314832 h 3818238"/>
              <a:gd name="connsiteX9" fmla="*/ 23044 w 3796071"/>
              <a:gd name="connsiteY9" fmla="*/ 1542535 h 3818238"/>
              <a:gd name="connsiteX10" fmla="*/ 1693267 w 3796071"/>
              <a:gd name="connsiteY10" fmla="*/ 1505465 h 3818238"/>
              <a:gd name="connsiteX11" fmla="*/ 1680910 w 3796071"/>
              <a:gd name="connsiteY11" fmla="*/ 745524 h 3818238"/>
              <a:gd name="connsiteX0" fmla="*/ 1680910 w 3845456"/>
              <a:gd name="connsiteY0" fmla="*/ 745524 h 3818238"/>
              <a:gd name="connsiteX1" fmla="*/ 14808 w 3845456"/>
              <a:gd name="connsiteY1" fmla="*/ 778476 h 3818238"/>
              <a:gd name="connsiteX2" fmla="*/ 51878 w 3845456"/>
              <a:gd name="connsiteY2" fmla="*/ 0 h 3818238"/>
              <a:gd name="connsiteX3" fmla="*/ 2617965 w 3845456"/>
              <a:gd name="connsiteY3" fmla="*/ 214184 h 3818238"/>
              <a:gd name="connsiteX4" fmla="*/ 2937183 w 3845456"/>
              <a:gd name="connsiteY4" fmla="*/ 1495166 h 3818238"/>
              <a:gd name="connsiteX5" fmla="*/ 3752729 w 3845456"/>
              <a:gd name="connsiteY5" fmla="*/ 1643447 h 3818238"/>
              <a:gd name="connsiteX6" fmla="*/ 3795977 w 3845456"/>
              <a:gd name="connsiteY6" fmla="*/ 3818238 h 3818238"/>
              <a:gd name="connsiteX7" fmla="*/ 3005143 w 3845456"/>
              <a:gd name="connsiteY7" fmla="*/ 3818238 h 3818238"/>
              <a:gd name="connsiteX8" fmla="*/ 2449088 w 3845456"/>
              <a:gd name="connsiteY8" fmla="*/ 2261286 h 3818238"/>
              <a:gd name="connsiteX9" fmla="*/ 10689 w 3845456"/>
              <a:gd name="connsiteY9" fmla="*/ 2314832 h 3818238"/>
              <a:gd name="connsiteX10" fmla="*/ 23044 w 3845456"/>
              <a:gd name="connsiteY10" fmla="*/ 1542535 h 3818238"/>
              <a:gd name="connsiteX11" fmla="*/ 1693267 w 3845456"/>
              <a:gd name="connsiteY11" fmla="*/ 1505465 h 3818238"/>
              <a:gd name="connsiteX12" fmla="*/ 1680910 w 3845456"/>
              <a:gd name="connsiteY12" fmla="*/ 745524 h 3818238"/>
              <a:gd name="connsiteX0" fmla="*/ 1680910 w 3811539"/>
              <a:gd name="connsiteY0" fmla="*/ 745524 h 3818238"/>
              <a:gd name="connsiteX1" fmla="*/ 14808 w 3811539"/>
              <a:gd name="connsiteY1" fmla="*/ 778476 h 3818238"/>
              <a:gd name="connsiteX2" fmla="*/ 51878 w 3811539"/>
              <a:gd name="connsiteY2" fmla="*/ 0 h 3818238"/>
              <a:gd name="connsiteX3" fmla="*/ 2617965 w 3811539"/>
              <a:gd name="connsiteY3" fmla="*/ 214184 h 3818238"/>
              <a:gd name="connsiteX4" fmla="*/ 2937183 w 3811539"/>
              <a:gd name="connsiteY4" fmla="*/ 1495166 h 3818238"/>
              <a:gd name="connsiteX5" fmla="*/ 3752729 w 3811539"/>
              <a:gd name="connsiteY5" fmla="*/ 1643447 h 3818238"/>
              <a:gd name="connsiteX6" fmla="*/ 3795977 w 3811539"/>
              <a:gd name="connsiteY6" fmla="*/ 3818238 h 3818238"/>
              <a:gd name="connsiteX7" fmla="*/ 3005143 w 3811539"/>
              <a:gd name="connsiteY7" fmla="*/ 3818238 h 3818238"/>
              <a:gd name="connsiteX8" fmla="*/ 2449088 w 3811539"/>
              <a:gd name="connsiteY8" fmla="*/ 2261286 h 3818238"/>
              <a:gd name="connsiteX9" fmla="*/ 10689 w 3811539"/>
              <a:gd name="connsiteY9" fmla="*/ 2314832 h 3818238"/>
              <a:gd name="connsiteX10" fmla="*/ 23044 w 3811539"/>
              <a:gd name="connsiteY10" fmla="*/ 1542535 h 3818238"/>
              <a:gd name="connsiteX11" fmla="*/ 1693267 w 3811539"/>
              <a:gd name="connsiteY11" fmla="*/ 1505465 h 3818238"/>
              <a:gd name="connsiteX12" fmla="*/ 1680910 w 3811539"/>
              <a:gd name="connsiteY12" fmla="*/ 745524 h 3818238"/>
              <a:gd name="connsiteX0" fmla="*/ 1680910 w 3811539"/>
              <a:gd name="connsiteY0" fmla="*/ 745524 h 3818238"/>
              <a:gd name="connsiteX1" fmla="*/ 14808 w 3811539"/>
              <a:gd name="connsiteY1" fmla="*/ 778476 h 3818238"/>
              <a:gd name="connsiteX2" fmla="*/ 51878 w 3811539"/>
              <a:gd name="connsiteY2" fmla="*/ 0 h 3818238"/>
              <a:gd name="connsiteX3" fmla="*/ 2617965 w 3811539"/>
              <a:gd name="connsiteY3" fmla="*/ 214184 h 3818238"/>
              <a:gd name="connsiteX4" fmla="*/ 2937183 w 3811539"/>
              <a:gd name="connsiteY4" fmla="*/ 1495166 h 3818238"/>
              <a:gd name="connsiteX5" fmla="*/ 3752729 w 3811539"/>
              <a:gd name="connsiteY5" fmla="*/ 1643447 h 3818238"/>
              <a:gd name="connsiteX6" fmla="*/ 3795977 w 3811539"/>
              <a:gd name="connsiteY6" fmla="*/ 3818238 h 3818238"/>
              <a:gd name="connsiteX7" fmla="*/ 3005143 w 3811539"/>
              <a:gd name="connsiteY7" fmla="*/ 3818238 h 3818238"/>
              <a:gd name="connsiteX8" fmla="*/ 2449088 w 3811539"/>
              <a:gd name="connsiteY8" fmla="*/ 2261286 h 3818238"/>
              <a:gd name="connsiteX9" fmla="*/ 10689 w 3811539"/>
              <a:gd name="connsiteY9" fmla="*/ 2314832 h 3818238"/>
              <a:gd name="connsiteX10" fmla="*/ 23044 w 3811539"/>
              <a:gd name="connsiteY10" fmla="*/ 1542535 h 3818238"/>
              <a:gd name="connsiteX11" fmla="*/ 1693267 w 3811539"/>
              <a:gd name="connsiteY11" fmla="*/ 1505465 h 3818238"/>
              <a:gd name="connsiteX12" fmla="*/ 1680910 w 3811539"/>
              <a:gd name="connsiteY12" fmla="*/ 745524 h 3818238"/>
              <a:gd name="connsiteX0" fmla="*/ 1680910 w 3811539"/>
              <a:gd name="connsiteY0" fmla="*/ 745524 h 3818238"/>
              <a:gd name="connsiteX1" fmla="*/ 14808 w 3811539"/>
              <a:gd name="connsiteY1" fmla="*/ 778476 h 3818238"/>
              <a:gd name="connsiteX2" fmla="*/ 51878 w 3811539"/>
              <a:gd name="connsiteY2" fmla="*/ 0 h 3818238"/>
              <a:gd name="connsiteX3" fmla="*/ 2617965 w 3811539"/>
              <a:gd name="connsiteY3" fmla="*/ 214184 h 3818238"/>
              <a:gd name="connsiteX4" fmla="*/ 2937183 w 3811539"/>
              <a:gd name="connsiteY4" fmla="*/ 1495166 h 3818238"/>
              <a:gd name="connsiteX5" fmla="*/ 3752729 w 3811539"/>
              <a:gd name="connsiteY5" fmla="*/ 1643447 h 3818238"/>
              <a:gd name="connsiteX6" fmla="*/ 3795977 w 3811539"/>
              <a:gd name="connsiteY6" fmla="*/ 3818238 h 3818238"/>
              <a:gd name="connsiteX7" fmla="*/ 3005143 w 3811539"/>
              <a:gd name="connsiteY7" fmla="*/ 3818238 h 3818238"/>
              <a:gd name="connsiteX8" fmla="*/ 2449088 w 3811539"/>
              <a:gd name="connsiteY8" fmla="*/ 2261286 h 3818238"/>
              <a:gd name="connsiteX9" fmla="*/ 10689 w 3811539"/>
              <a:gd name="connsiteY9" fmla="*/ 2314832 h 3818238"/>
              <a:gd name="connsiteX10" fmla="*/ 23044 w 3811539"/>
              <a:gd name="connsiteY10" fmla="*/ 1542535 h 3818238"/>
              <a:gd name="connsiteX11" fmla="*/ 1693267 w 3811539"/>
              <a:gd name="connsiteY11" fmla="*/ 1505465 h 3818238"/>
              <a:gd name="connsiteX12" fmla="*/ 1680910 w 3811539"/>
              <a:gd name="connsiteY12" fmla="*/ 745524 h 3818238"/>
              <a:gd name="connsiteX0" fmla="*/ 1680910 w 3811539"/>
              <a:gd name="connsiteY0" fmla="*/ 745524 h 3818238"/>
              <a:gd name="connsiteX1" fmla="*/ 14808 w 3811539"/>
              <a:gd name="connsiteY1" fmla="*/ 778476 h 3818238"/>
              <a:gd name="connsiteX2" fmla="*/ 51878 w 3811539"/>
              <a:gd name="connsiteY2" fmla="*/ 0 h 3818238"/>
              <a:gd name="connsiteX3" fmla="*/ 2617965 w 3811539"/>
              <a:gd name="connsiteY3" fmla="*/ 214184 h 3818238"/>
              <a:gd name="connsiteX4" fmla="*/ 2937183 w 3811539"/>
              <a:gd name="connsiteY4" fmla="*/ 1495166 h 3818238"/>
              <a:gd name="connsiteX5" fmla="*/ 3752729 w 3811539"/>
              <a:gd name="connsiteY5" fmla="*/ 1643447 h 3818238"/>
              <a:gd name="connsiteX6" fmla="*/ 3795977 w 3811539"/>
              <a:gd name="connsiteY6" fmla="*/ 3818238 h 3818238"/>
              <a:gd name="connsiteX7" fmla="*/ 3005143 w 3811539"/>
              <a:gd name="connsiteY7" fmla="*/ 3818238 h 3818238"/>
              <a:gd name="connsiteX8" fmla="*/ 2449088 w 3811539"/>
              <a:gd name="connsiteY8" fmla="*/ 2261286 h 3818238"/>
              <a:gd name="connsiteX9" fmla="*/ 10689 w 3811539"/>
              <a:gd name="connsiteY9" fmla="*/ 2314832 h 3818238"/>
              <a:gd name="connsiteX10" fmla="*/ 23044 w 3811539"/>
              <a:gd name="connsiteY10" fmla="*/ 1542535 h 3818238"/>
              <a:gd name="connsiteX11" fmla="*/ 1693267 w 3811539"/>
              <a:gd name="connsiteY11" fmla="*/ 1505465 h 3818238"/>
              <a:gd name="connsiteX12" fmla="*/ 1680910 w 3811539"/>
              <a:gd name="connsiteY12" fmla="*/ 745524 h 3818238"/>
              <a:gd name="connsiteX0" fmla="*/ 1680910 w 3811539"/>
              <a:gd name="connsiteY0" fmla="*/ 745524 h 3818238"/>
              <a:gd name="connsiteX1" fmla="*/ 14808 w 3811539"/>
              <a:gd name="connsiteY1" fmla="*/ 778476 h 3818238"/>
              <a:gd name="connsiteX2" fmla="*/ 51878 w 3811539"/>
              <a:gd name="connsiteY2" fmla="*/ 0 h 3818238"/>
              <a:gd name="connsiteX3" fmla="*/ 2617965 w 3811539"/>
              <a:gd name="connsiteY3" fmla="*/ 214184 h 3818238"/>
              <a:gd name="connsiteX4" fmla="*/ 2937183 w 3811539"/>
              <a:gd name="connsiteY4" fmla="*/ 1495166 h 3818238"/>
              <a:gd name="connsiteX5" fmla="*/ 3752729 w 3811539"/>
              <a:gd name="connsiteY5" fmla="*/ 1643447 h 3818238"/>
              <a:gd name="connsiteX6" fmla="*/ 3795977 w 3811539"/>
              <a:gd name="connsiteY6" fmla="*/ 3818238 h 3818238"/>
              <a:gd name="connsiteX7" fmla="*/ 3005143 w 3811539"/>
              <a:gd name="connsiteY7" fmla="*/ 3818238 h 3818238"/>
              <a:gd name="connsiteX8" fmla="*/ 2449088 w 3811539"/>
              <a:gd name="connsiteY8" fmla="*/ 2261286 h 3818238"/>
              <a:gd name="connsiteX9" fmla="*/ 10689 w 3811539"/>
              <a:gd name="connsiteY9" fmla="*/ 2314832 h 3818238"/>
              <a:gd name="connsiteX10" fmla="*/ 23044 w 3811539"/>
              <a:gd name="connsiteY10" fmla="*/ 1542535 h 3818238"/>
              <a:gd name="connsiteX11" fmla="*/ 1693267 w 3811539"/>
              <a:gd name="connsiteY11" fmla="*/ 1505465 h 3818238"/>
              <a:gd name="connsiteX12" fmla="*/ 1680910 w 3811539"/>
              <a:gd name="connsiteY12" fmla="*/ 745524 h 3818238"/>
              <a:gd name="connsiteX0" fmla="*/ 1680910 w 3811539"/>
              <a:gd name="connsiteY0" fmla="*/ 755037 h 3827751"/>
              <a:gd name="connsiteX1" fmla="*/ 14808 w 3811539"/>
              <a:gd name="connsiteY1" fmla="*/ 787989 h 3827751"/>
              <a:gd name="connsiteX2" fmla="*/ 51878 w 3811539"/>
              <a:gd name="connsiteY2" fmla="*/ 9513 h 3827751"/>
              <a:gd name="connsiteX3" fmla="*/ 1157810 w 3811539"/>
              <a:gd name="connsiteY3" fmla="*/ 9511 h 3827751"/>
              <a:gd name="connsiteX4" fmla="*/ 2617965 w 3811539"/>
              <a:gd name="connsiteY4" fmla="*/ 223697 h 3827751"/>
              <a:gd name="connsiteX5" fmla="*/ 2937183 w 3811539"/>
              <a:gd name="connsiteY5" fmla="*/ 1504679 h 3827751"/>
              <a:gd name="connsiteX6" fmla="*/ 3752729 w 3811539"/>
              <a:gd name="connsiteY6" fmla="*/ 1652960 h 3827751"/>
              <a:gd name="connsiteX7" fmla="*/ 3795977 w 3811539"/>
              <a:gd name="connsiteY7" fmla="*/ 3827751 h 3827751"/>
              <a:gd name="connsiteX8" fmla="*/ 3005143 w 3811539"/>
              <a:gd name="connsiteY8" fmla="*/ 3827751 h 3827751"/>
              <a:gd name="connsiteX9" fmla="*/ 2449088 w 3811539"/>
              <a:gd name="connsiteY9" fmla="*/ 2270799 h 3827751"/>
              <a:gd name="connsiteX10" fmla="*/ 10689 w 3811539"/>
              <a:gd name="connsiteY10" fmla="*/ 2324345 h 3827751"/>
              <a:gd name="connsiteX11" fmla="*/ 23044 w 3811539"/>
              <a:gd name="connsiteY11" fmla="*/ 1552048 h 3827751"/>
              <a:gd name="connsiteX12" fmla="*/ 1693267 w 3811539"/>
              <a:gd name="connsiteY12" fmla="*/ 1514978 h 3827751"/>
              <a:gd name="connsiteX13" fmla="*/ 1680910 w 3811539"/>
              <a:gd name="connsiteY13" fmla="*/ 755037 h 3827751"/>
              <a:gd name="connsiteX0" fmla="*/ 1680910 w 3811539"/>
              <a:gd name="connsiteY0" fmla="*/ 755037 h 4359113"/>
              <a:gd name="connsiteX1" fmla="*/ 14808 w 3811539"/>
              <a:gd name="connsiteY1" fmla="*/ 787989 h 4359113"/>
              <a:gd name="connsiteX2" fmla="*/ 51878 w 3811539"/>
              <a:gd name="connsiteY2" fmla="*/ 9513 h 4359113"/>
              <a:gd name="connsiteX3" fmla="*/ 1157810 w 3811539"/>
              <a:gd name="connsiteY3" fmla="*/ 9511 h 4359113"/>
              <a:gd name="connsiteX4" fmla="*/ 2617965 w 3811539"/>
              <a:gd name="connsiteY4" fmla="*/ 223697 h 4359113"/>
              <a:gd name="connsiteX5" fmla="*/ 2937183 w 3811539"/>
              <a:gd name="connsiteY5" fmla="*/ 1504679 h 4359113"/>
              <a:gd name="connsiteX6" fmla="*/ 3752729 w 3811539"/>
              <a:gd name="connsiteY6" fmla="*/ 1652960 h 4359113"/>
              <a:gd name="connsiteX7" fmla="*/ 3795977 w 3811539"/>
              <a:gd name="connsiteY7" fmla="*/ 3827751 h 4359113"/>
              <a:gd name="connsiteX8" fmla="*/ 3431454 w 3811539"/>
              <a:gd name="connsiteY8" fmla="*/ 4359090 h 4359113"/>
              <a:gd name="connsiteX9" fmla="*/ 3005143 w 3811539"/>
              <a:gd name="connsiteY9" fmla="*/ 3827751 h 4359113"/>
              <a:gd name="connsiteX10" fmla="*/ 2449088 w 3811539"/>
              <a:gd name="connsiteY10" fmla="*/ 2270799 h 4359113"/>
              <a:gd name="connsiteX11" fmla="*/ 10689 w 3811539"/>
              <a:gd name="connsiteY11" fmla="*/ 2324345 h 4359113"/>
              <a:gd name="connsiteX12" fmla="*/ 23044 w 3811539"/>
              <a:gd name="connsiteY12" fmla="*/ 1552048 h 4359113"/>
              <a:gd name="connsiteX13" fmla="*/ 1693267 w 3811539"/>
              <a:gd name="connsiteY13" fmla="*/ 1514978 h 4359113"/>
              <a:gd name="connsiteX14" fmla="*/ 1680910 w 3811539"/>
              <a:gd name="connsiteY14" fmla="*/ 755037 h 4359113"/>
              <a:gd name="connsiteX0" fmla="*/ 2833813 w 4964442"/>
              <a:gd name="connsiteY0" fmla="*/ 755037 h 4381515"/>
              <a:gd name="connsiteX1" fmla="*/ 1167711 w 4964442"/>
              <a:gd name="connsiteY1" fmla="*/ 787989 h 4381515"/>
              <a:gd name="connsiteX2" fmla="*/ 1204781 w 4964442"/>
              <a:gd name="connsiteY2" fmla="*/ 9513 h 4381515"/>
              <a:gd name="connsiteX3" fmla="*/ 2310713 w 4964442"/>
              <a:gd name="connsiteY3" fmla="*/ 9511 h 4381515"/>
              <a:gd name="connsiteX4" fmla="*/ 3770868 w 4964442"/>
              <a:gd name="connsiteY4" fmla="*/ 223697 h 4381515"/>
              <a:gd name="connsiteX5" fmla="*/ 4090086 w 4964442"/>
              <a:gd name="connsiteY5" fmla="*/ 1504679 h 4381515"/>
              <a:gd name="connsiteX6" fmla="*/ 4905632 w 4964442"/>
              <a:gd name="connsiteY6" fmla="*/ 1652960 h 4381515"/>
              <a:gd name="connsiteX7" fmla="*/ 4948880 w 4964442"/>
              <a:gd name="connsiteY7" fmla="*/ 3827751 h 4381515"/>
              <a:gd name="connsiteX8" fmla="*/ 4584357 w 4964442"/>
              <a:gd name="connsiteY8" fmla="*/ 4359090 h 4381515"/>
              <a:gd name="connsiteX9" fmla="*/ 0 w 4964442"/>
              <a:gd name="connsiteY9" fmla="*/ 4346734 h 4381515"/>
              <a:gd name="connsiteX10" fmla="*/ 4158046 w 4964442"/>
              <a:gd name="connsiteY10" fmla="*/ 3827751 h 4381515"/>
              <a:gd name="connsiteX11" fmla="*/ 3601991 w 4964442"/>
              <a:gd name="connsiteY11" fmla="*/ 2270799 h 4381515"/>
              <a:gd name="connsiteX12" fmla="*/ 1163592 w 4964442"/>
              <a:gd name="connsiteY12" fmla="*/ 2324345 h 4381515"/>
              <a:gd name="connsiteX13" fmla="*/ 1175947 w 4964442"/>
              <a:gd name="connsiteY13" fmla="*/ 1552048 h 4381515"/>
              <a:gd name="connsiteX14" fmla="*/ 2846170 w 4964442"/>
              <a:gd name="connsiteY14" fmla="*/ 1514978 h 4381515"/>
              <a:gd name="connsiteX15" fmla="*/ 2833813 w 4964442"/>
              <a:gd name="connsiteY15" fmla="*/ 755037 h 4381515"/>
              <a:gd name="connsiteX0" fmla="*/ 2839994 w 4970623"/>
              <a:gd name="connsiteY0" fmla="*/ 755037 h 4381515"/>
              <a:gd name="connsiteX1" fmla="*/ 1173892 w 4970623"/>
              <a:gd name="connsiteY1" fmla="*/ 787989 h 4381515"/>
              <a:gd name="connsiteX2" fmla="*/ 1210962 w 4970623"/>
              <a:gd name="connsiteY2" fmla="*/ 9513 h 4381515"/>
              <a:gd name="connsiteX3" fmla="*/ 2316894 w 4970623"/>
              <a:gd name="connsiteY3" fmla="*/ 9511 h 4381515"/>
              <a:gd name="connsiteX4" fmla="*/ 3777049 w 4970623"/>
              <a:gd name="connsiteY4" fmla="*/ 223697 h 4381515"/>
              <a:gd name="connsiteX5" fmla="*/ 4096267 w 4970623"/>
              <a:gd name="connsiteY5" fmla="*/ 1504679 h 4381515"/>
              <a:gd name="connsiteX6" fmla="*/ 4911813 w 4970623"/>
              <a:gd name="connsiteY6" fmla="*/ 1652960 h 4381515"/>
              <a:gd name="connsiteX7" fmla="*/ 4955061 w 4970623"/>
              <a:gd name="connsiteY7" fmla="*/ 3827751 h 4381515"/>
              <a:gd name="connsiteX8" fmla="*/ 4590538 w 4970623"/>
              <a:gd name="connsiteY8" fmla="*/ 4359090 h 4381515"/>
              <a:gd name="connsiteX9" fmla="*/ 6181 w 4970623"/>
              <a:gd name="connsiteY9" fmla="*/ 4346734 h 4381515"/>
              <a:gd name="connsiteX10" fmla="*/ 0 w 4970623"/>
              <a:gd name="connsiteY10" fmla="*/ 3111059 h 4381515"/>
              <a:gd name="connsiteX11" fmla="*/ 3608172 w 4970623"/>
              <a:gd name="connsiteY11" fmla="*/ 2270799 h 4381515"/>
              <a:gd name="connsiteX12" fmla="*/ 1169773 w 4970623"/>
              <a:gd name="connsiteY12" fmla="*/ 2324345 h 4381515"/>
              <a:gd name="connsiteX13" fmla="*/ 1182128 w 4970623"/>
              <a:gd name="connsiteY13" fmla="*/ 1552048 h 4381515"/>
              <a:gd name="connsiteX14" fmla="*/ 2852351 w 4970623"/>
              <a:gd name="connsiteY14" fmla="*/ 1514978 h 4381515"/>
              <a:gd name="connsiteX15" fmla="*/ 2839994 w 4970623"/>
              <a:gd name="connsiteY15" fmla="*/ 755037 h 4381515"/>
              <a:gd name="connsiteX0" fmla="*/ 2839994 w 4970623"/>
              <a:gd name="connsiteY0" fmla="*/ 755037 h 4381515"/>
              <a:gd name="connsiteX1" fmla="*/ 1173892 w 4970623"/>
              <a:gd name="connsiteY1" fmla="*/ 787989 h 4381515"/>
              <a:gd name="connsiteX2" fmla="*/ 1210962 w 4970623"/>
              <a:gd name="connsiteY2" fmla="*/ 9513 h 4381515"/>
              <a:gd name="connsiteX3" fmla="*/ 2316894 w 4970623"/>
              <a:gd name="connsiteY3" fmla="*/ 9511 h 4381515"/>
              <a:gd name="connsiteX4" fmla="*/ 3777049 w 4970623"/>
              <a:gd name="connsiteY4" fmla="*/ 223697 h 4381515"/>
              <a:gd name="connsiteX5" fmla="*/ 4096267 w 4970623"/>
              <a:gd name="connsiteY5" fmla="*/ 1504679 h 4381515"/>
              <a:gd name="connsiteX6" fmla="*/ 4911813 w 4970623"/>
              <a:gd name="connsiteY6" fmla="*/ 1652960 h 4381515"/>
              <a:gd name="connsiteX7" fmla="*/ 4955061 w 4970623"/>
              <a:gd name="connsiteY7" fmla="*/ 3827751 h 4381515"/>
              <a:gd name="connsiteX8" fmla="*/ 4590538 w 4970623"/>
              <a:gd name="connsiteY8" fmla="*/ 4359090 h 4381515"/>
              <a:gd name="connsiteX9" fmla="*/ 6181 w 4970623"/>
              <a:gd name="connsiteY9" fmla="*/ 4346734 h 4381515"/>
              <a:gd name="connsiteX10" fmla="*/ 0 w 4970623"/>
              <a:gd name="connsiteY10" fmla="*/ 3111059 h 4381515"/>
              <a:gd name="connsiteX11" fmla="*/ 3688495 w 4970623"/>
              <a:gd name="connsiteY11" fmla="*/ 3012204 h 4381515"/>
              <a:gd name="connsiteX12" fmla="*/ 3608172 w 4970623"/>
              <a:gd name="connsiteY12" fmla="*/ 2270799 h 4381515"/>
              <a:gd name="connsiteX13" fmla="*/ 1169773 w 4970623"/>
              <a:gd name="connsiteY13" fmla="*/ 2324345 h 4381515"/>
              <a:gd name="connsiteX14" fmla="*/ 1182128 w 4970623"/>
              <a:gd name="connsiteY14" fmla="*/ 1552048 h 4381515"/>
              <a:gd name="connsiteX15" fmla="*/ 2852351 w 4970623"/>
              <a:gd name="connsiteY15" fmla="*/ 1514978 h 4381515"/>
              <a:gd name="connsiteX16" fmla="*/ 2839994 w 4970623"/>
              <a:gd name="connsiteY16" fmla="*/ 755037 h 4381515"/>
              <a:gd name="connsiteX0" fmla="*/ 2839994 w 4970623"/>
              <a:gd name="connsiteY0" fmla="*/ 755037 h 4400396"/>
              <a:gd name="connsiteX1" fmla="*/ 1173892 w 4970623"/>
              <a:gd name="connsiteY1" fmla="*/ 787989 h 4400396"/>
              <a:gd name="connsiteX2" fmla="*/ 1210962 w 4970623"/>
              <a:gd name="connsiteY2" fmla="*/ 9513 h 4400396"/>
              <a:gd name="connsiteX3" fmla="*/ 2316894 w 4970623"/>
              <a:gd name="connsiteY3" fmla="*/ 9511 h 4400396"/>
              <a:gd name="connsiteX4" fmla="*/ 3777049 w 4970623"/>
              <a:gd name="connsiteY4" fmla="*/ 223697 h 4400396"/>
              <a:gd name="connsiteX5" fmla="*/ 4096267 w 4970623"/>
              <a:gd name="connsiteY5" fmla="*/ 1504679 h 4400396"/>
              <a:gd name="connsiteX6" fmla="*/ 4911813 w 4970623"/>
              <a:gd name="connsiteY6" fmla="*/ 1652960 h 4400396"/>
              <a:gd name="connsiteX7" fmla="*/ 4955061 w 4970623"/>
              <a:gd name="connsiteY7" fmla="*/ 3827751 h 4400396"/>
              <a:gd name="connsiteX8" fmla="*/ 4590538 w 4970623"/>
              <a:gd name="connsiteY8" fmla="*/ 4359090 h 4400396"/>
              <a:gd name="connsiteX9" fmla="*/ 6181 w 4970623"/>
              <a:gd name="connsiteY9" fmla="*/ 4346734 h 4400396"/>
              <a:gd name="connsiteX10" fmla="*/ 0 w 4970623"/>
              <a:gd name="connsiteY10" fmla="*/ 3111059 h 4400396"/>
              <a:gd name="connsiteX11" fmla="*/ 3688495 w 4970623"/>
              <a:gd name="connsiteY11" fmla="*/ 3012204 h 4400396"/>
              <a:gd name="connsiteX12" fmla="*/ 3608172 w 4970623"/>
              <a:gd name="connsiteY12" fmla="*/ 2270799 h 4400396"/>
              <a:gd name="connsiteX13" fmla="*/ 1169773 w 4970623"/>
              <a:gd name="connsiteY13" fmla="*/ 2324345 h 4400396"/>
              <a:gd name="connsiteX14" fmla="*/ 1182128 w 4970623"/>
              <a:gd name="connsiteY14" fmla="*/ 1552048 h 4400396"/>
              <a:gd name="connsiteX15" fmla="*/ 2852351 w 4970623"/>
              <a:gd name="connsiteY15" fmla="*/ 1514978 h 4400396"/>
              <a:gd name="connsiteX16" fmla="*/ 2839994 w 4970623"/>
              <a:gd name="connsiteY16" fmla="*/ 755037 h 4400396"/>
              <a:gd name="connsiteX0" fmla="*/ 2839994 w 4970623"/>
              <a:gd name="connsiteY0" fmla="*/ 755037 h 4359113"/>
              <a:gd name="connsiteX1" fmla="*/ 1173892 w 4970623"/>
              <a:gd name="connsiteY1" fmla="*/ 787989 h 4359113"/>
              <a:gd name="connsiteX2" fmla="*/ 1210962 w 4970623"/>
              <a:gd name="connsiteY2" fmla="*/ 9513 h 4359113"/>
              <a:gd name="connsiteX3" fmla="*/ 2316894 w 4970623"/>
              <a:gd name="connsiteY3" fmla="*/ 9511 h 4359113"/>
              <a:gd name="connsiteX4" fmla="*/ 3777049 w 4970623"/>
              <a:gd name="connsiteY4" fmla="*/ 223697 h 4359113"/>
              <a:gd name="connsiteX5" fmla="*/ 4096267 w 4970623"/>
              <a:gd name="connsiteY5" fmla="*/ 1504679 h 4359113"/>
              <a:gd name="connsiteX6" fmla="*/ 4911813 w 4970623"/>
              <a:gd name="connsiteY6" fmla="*/ 1652960 h 4359113"/>
              <a:gd name="connsiteX7" fmla="*/ 4955061 w 4970623"/>
              <a:gd name="connsiteY7" fmla="*/ 3827751 h 4359113"/>
              <a:gd name="connsiteX8" fmla="*/ 4590538 w 4970623"/>
              <a:gd name="connsiteY8" fmla="*/ 4359090 h 4359113"/>
              <a:gd name="connsiteX9" fmla="*/ 6181 w 4970623"/>
              <a:gd name="connsiteY9" fmla="*/ 4346734 h 4359113"/>
              <a:gd name="connsiteX10" fmla="*/ 0 w 4970623"/>
              <a:gd name="connsiteY10" fmla="*/ 3111059 h 4359113"/>
              <a:gd name="connsiteX11" fmla="*/ 3688495 w 4970623"/>
              <a:gd name="connsiteY11" fmla="*/ 3012204 h 4359113"/>
              <a:gd name="connsiteX12" fmla="*/ 3608172 w 4970623"/>
              <a:gd name="connsiteY12" fmla="*/ 2270799 h 4359113"/>
              <a:gd name="connsiteX13" fmla="*/ 1169773 w 4970623"/>
              <a:gd name="connsiteY13" fmla="*/ 2324345 h 4359113"/>
              <a:gd name="connsiteX14" fmla="*/ 1182128 w 4970623"/>
              <a:gd name="connsiteY14" fmla="*/ 1552048 h 4359113"/>
              <a:gd name="connsiteX15" fmla="*/ 2852351 w 4970623"/>
              <a:gd name="connsiteY15" fmla="*/ 1514978 h 4359113"/>
              <a:gd name="connsiteX16" fmla="*/ 2839994 w 4970623"/>
              <a:gd name="connsiteY16" fmla="*/ 755037 h 4359113"/>
              <a:gd name="connsiteX0" fmla="*/ 2839994 w 4970623"/>
              <a:gd name="connsiteY0" fmla="*/ 755037 h 4359113"/>
              <a:gd name="connsiteX1" fmla="*/ 1173892 w 4970623"/>
              <a:gd name="connsiteY1" fmla="*/ 787989 h 4359113"/>
              <a:gd name="connsiteX2" fmla="*/ 1210962 w 4970623"/>
              <a:gd name="connsiteY2" fmla="*/ 9513 h 4359113"/>
              <a:gd name="connsiteX3" fmla="*/ 2316894 w 4970623"/>
              <a:gd name="connsiteY3" fmla="*/ 9511 h 4359113"/>
              <a:gd name="connsiteX4" fmla="*/ 3777049 w 4970623"/>
              <a:gd name="connsiteY4" fmla="*/ 223697 h 4359113"/>
              <a:gd name="connsiteX5" fmla="*/ 4096267 w 4970623"/>
              <a:gd name="connsiteY5" fmla="*/ 1504679 h 4359113"/>
              <a:gd name="connsiteX6" fmla="*/ 4911813 w 4970623"/>
              <a:gd name="connsiteY6" fmla="*/ 1652960 h 4359113"/>
              <a:gd name="connsiteX7" fmla="*/ 4955061 w 4970623"/>
              <a:gd name="connsiteY7" fmla="*/ 3827751 h 4359113"/>
              <a:gd name="connsiteX8" fmla="*/ 4590538 w 4970623"/>
              <a:gd name="connsiteY8" fmla="*/ 4359090 h 4359113"/>
              <a:gd name="connsiteX9" fmla="*/ 6181 w 4970623"/>
              <a:gd name="connsiteY9" fmla="*/ 4346734 h 4359113"/>
              <a:gd name="connsiteX10" fmla="*/ 0 w 4970623"/>
              <a:gd name="connsiteY10" fmla="*/ 3111059 h 4359113"/>
              <a:gd name="connsiteX11" fmla="*/ 3688495 w 4970623"/>
              <a:gd name="connsiteY11" fmla="*/ 3012204 h 4359113"/>
              <a:gd name="connsiteX12" fmla="*/ 3608172 w 4970623"/>
              <a:gd name="connsiteY12" fmla="*/ 2270799 h 4359113"/>
              <a:gd name="connsiteX13" fmla="*/ 1169773 w 4970623"/>
              <a:gd name="connsiteY13" fmla="*/ 2324345 h 4359113"/>
              <a:gd name="connsiteX14" fmla="*/ 1182128 w 4970623"/>
              <a:gd name="connsiteY14" fmla="*/ 1552048 h 4359113"/>
              <a:gd name="connsiteX15" fmla="*/ 2852351 w 4970623"/>
              <a:gd name="connsiteY15" fmla="*/ 1514978 h 4359113"/>
              <a:gd name="connsiteX16" fmla="*/ 2839994 w 4970623"/>
              <a:gd name="connsiteY16" fmla="*/ 755037 h 4359113"/>
              <a:gd name="connsiteX0" fmla="*/ 2839994 w 4970623"/>
              <a:gd name="connsiteY0" fmla="*/ 755037 h 4359113"/>
              <a:gd name="connsiteX1" fmla="*/ 1173892 w 4970623"/>
              <a:gd name="connsiteY1" fmla="*/ 787989 h 4359113"/>
              <a:gd name="connsiteX2" fmla="*/ 1210962 w 4970623"/>
              <a:gd name="connsiteY2" fmla="*/ 9513 h 4359113"/>
              <a:gd name="connsiteX3" fmla="*/ 2316894 w 4970623"/>
              <a:gd name="connsiteY3" fmla="*/ 9511 h 4359113"/>
              <a:gd name="connsiteX4" fmla="*/ 3777049 w 4970623"/>
              <a:gd name="connsiteY4" fmla="*/ 223697 h 4359113"/>
              <a:gd name="connsiteX5" fmla="*/ 4096267 w 4970623"/>
              <a:gd name="connsiteY5" fmla="*/ 1504679 h 4359113"/>
              <a:gd name="connsiteX6" fmla="*/ 4911813 w 4970623"/>
              <a:gd name="connsiteY6" fmla="*/ 1652960 h 4359113"/>
              <a:gd name="connsiteX7" fmla="*/ 4955061 w 4970623"/>
              <a:gd name="connsiteY7" fmla="*/ 3827751 h 4359113"/>
              <a:gd name="connsiteX8" fmla="*/ 4590538 w 4970623"/>
              <a:gd name="connsiteY8" fmla="*/ 4359090 h 4359113"/>
              <a:gd name="connsiteX9" fmla="*/ 6181 w 4970623"/>
              <a:gd name="connsiteY9" fmla="*/ 4346734 h 4359113"/>
              <a:gd name="connsiteX10" fmla="*/ 0 w 4970623"/>
              <a:gd name="connsiteY10" fmla="*/ 3111059 h 4359113"/>
              <a:gd name="connsiteX11" fmla="*/ 3688495 w 4970623"/>
              <a:gd name="connsiteY11" fmla="*/ 3012204 h 4359113"/>
              <a:gd name="connsiteX12" fmla="*/ 3608172 w 4970623"/>
              <a:gd name="connsiteY12" fmla="*/ 2270799 h 4359113"/>
              <a:gd name="connsiteX13" fmla="*/ 1169773 w 4970623"/>
              <a:gd name="connsiteY13" fmla="*/ 2324345 h 4359113"/>
              <a:gd name="connsiteX14" fmla="*/ 1182128 w 4970623"/>
              <a:gd name="connsiteY14" fmla="*/ 1552048 h 4359113"/>
              <a:gd name="connsiteX15" fmla="*/ 2852351 w 4970623"/>
              <a:gd name="connsiteY15" fmla="*/ 1514978 h 4359113"/>
              <a:gd name="connsiteX16" fmla="*/ 2839994 w 4970623"/>
              <a:gd name="connsiteY16" fmla="*/ 755037 h 4359113"/>
              <a:gd name="connsiteX0" fmla="*/ 2839994 w 4970623"/>
              <a:gd name="connsiteY0" fmla="*/ 755037 h 4396161"/>
              <a:gd name="connsiteX1" fmla="*/ 1173892 w 4970623"/>
              <a:gd name="connsiteY1" fmla="*/ 787989 h 4396161"/>
              <a:gd name="connsiteX2" fmla="*/ 1210962 w 4970623"/>
              <a:gd name="connsiteY2" fmla="*/ 9513 h 4396161"/>
              <a:gd name="connsiteX3" fmla="*/ 2316894 w 4970623"/>
              <a:gd name="connsiteY3" fmla="*/ 9511 h 4396161"/>
              <a:gd name="connsiteX4" fmla="*/ 3777049 w 4970623"/>
              <a:gd name="connsiteY4" fmla="*/ 223697 h 4396161"/>
              <a:gd name="connsiteX5" fmla="*/ 4096267 w 4970623"/>
              <a:gd name="connsiteY5" fmla="*/ 1504679 h 4396161"/>
              <a:gd name="connsiteX6" fmla="*/ 4911813 w 4970623"/>
              <a:gd name="connsiteY6" fmla="*/ 1652960 h 4396161"/>
              <a:gd name="connsiteX7" fmla="*/ 4955061 w 4970623"/>
              <a:gd name="connsiteY7" fmla="*/ 3827751 h 4396161"/>
              <a:gd name="connsiteX8" fmla="*/ 4590538 w 4970623"/>
              <a:gd name="connsiteY8" fmla="*/ 4359090 h 4396161"/>
              <a:gd name="connsiteX9" fmla="*/ 6181 w 4970623"/>
              <a:gd name="connsiteY9" fmla="*/ 4396161 h 4396161"/>
              <a:gd name="connsiteX10" fmla="*/ 0 w 4970623"/>
              <a:gd name="connsiteY10" fmla="*/ 3111059 h 4396161"/>
              <a:gd name="connsiteX11" fmla="*/ 3688495 w 4970623"/>
              <a:gd name="connsiteY11" fmla="*/ 3012204 h 4396161"/>
              <a:gd name="connsiteX12" fmla="*/ 3608172 w 4970623"/>
              <a:gd name="connsiteY12" fmla="*/ 2270799 h 4396161"/>
              <a:gd name="connsiteX13" fmla="*/ 1169773 w 4970623"/>
              <a:gd name="connsiteY13" fmla="*/ 2324345 h 4396161"/>
              <a:gd name="connsiteX14" fmla="*/ 1182128 w 4970623"/>
              <a:gd name="connsiteY14" fmla="*/ 1552048 h 4396161"/>
              <a:gd name="connsiteX15" fmla="*/ 2852351 w 4970623"/>
              <a:gd name="connsiteY15" fmla="*/ 1514978 h 4396161"/>
              <a:gd name="connsiteX16" fmla="*/ 2839994 w 4970623"/>
              <a:gd name="connsiteY16" fmla="*/ 755037 h 4396161"/>
              <a:gd name="connsiteX0" fmla="*/ 2839994 w 4970623"/>
              <a:gd name="connsiteY0" fmla="*/ 755037 h 4420894"/>
              <a:gd name="connsiteX1" fmla="*/ 1173892 w 4970623"/>
              <a:gd name="connsiteY1" fmla="*/ 787989 h 4420894"/>
              <a:gd name="connsiteX2" fmla="*/ 1210962 w 4970623"/>
              <a:gd name="connsiteY2" fmla="*/ 9513 h 4420894"/>
              <a:gd name="connsiteX3" fmla="*/ 2316894 w 4970623"/>
              <a:gd name="connsiteY3" fmla="*/ 9511 h 4420894"/>
              <a:gd name="connsiteX4" fmla="*/ 3777049 w 4970623"/>
              <a:gd name="connsiteY4" fmla="*/ 223697 h 4420894"/>
              <a:gd name="connsiteX5" fmla="*/ 4096267 w 4970623"/>
              <a:gd name="connsiteY5" fmla="*/ 1504679 h 4420894"/>
              <a:gd name="connsiteX6" fmla="*/ 4911813 w 4970623"/>
              <a:gd name="connsiteY6" fmla="*/ 1652960 h 4420894"/>
              <a:gd name="connsiteX7" fmla="*/ 4955061 w 4970623"/>
              <a:gd name="connsiteY7" fmla="*/ 3827751 h 4420894"/>
              <a:gd name="connsiteX8" fmla="*/ 4578182 w 4970623"/>
              <a:gd name="connsiteY8" fmla="*/ 4420873 h 4420894"/>
              <a:gd name="connsiteX9" fmla="*/ 6181 w 4970623"/>
              <a:gd name="connsiteY9" fmla="*/ 4396161 h 4420894"/>
              <a:gd name="connsiteX10" fmla="*/ 0 w 4970623"/>
              <a:gd name="connsiteY10" fmla="*/ 3111059 h 4420894"/>
              <a:gd name="connsiteX11" fmla="*/ 3688495 w 4970623"/>
              <a:gd name="connsiteY11" fmla="*/ 3012204 h 4420894"/>
              <a:gd name="connsiteX12" fmla="*/ 3608172 w 4970623"/>
              <a:gd name="connsiteY12" fmla="*/ 2270799 h 4420894"/>
              <a:gd name="connsiteX13" fmla="*/ 1169773 w 4970623"/>
              <a:gd name="connsiteY13" fmla="*/ 2324345 h 4420894"/>
              <a:gd name="connsiteX14" fmla="*/ 1182128 w 4970623"/>
              <a:gd name="connsiteY14" fmla="*/ 1552048 h 4420894"/>
              <a:gd name="connsiteX15" fmla="*/ 2852351 w 4970623"/>
              <a:gd name="connsiteY15" fmla="*/ 1514978 h 4420894"/>
              <a:gd name="connsiteX16" fmla="*/ 2839994 w 4970623"/>
              <a:gd name="connsiteY16" fmla="*/ 755037 h 4420894"/>
              <a:gd name="connsiteX0" fmla="*/ 2839994 w 4970623"/>
              <a:gd name="connsiteY0" fmla="*/ 755037 h 4420894"/>
              <a:gd name="connsiteX1" fmla="*/ 1173892 w 4970623"/>
              <a:gd name="connsiteY1" fmla="*/ 787989 h 4420894"/>
              <a:gd name="connsiteX2" fmla="*/ 1210962 w 4970623"/>
              <a:gd name="connsiteY2" fmla="*/ 9513 h 4420894"/>
              <a:gd name="connsiteX3" fmla="*/ 2316894 w 4970623"/>
              <a:gd name="connsiteY3" fmla="*/ 9511 h 4420894"/>
              <a:gd name="connsiteX4" fmla="*/ 3777049 w 4970623"/>
              <a:gd name="connsiteY4" fmla="*/ 223697 h 4420894"/>
              <a:gd name="connsiteX5" fmla="*/ 4096267 w 4970623"/>
              <a:gd name="connsiteY5" fmla="*/ 1504679 h 4420894"/>
              <a:gd name="connsiteX6" fmla="*/ 4911813 w 4970623"/>
              <a:gd name="connsiteY6" fmla="*/ 1652960 h 4420894"/>
              <a:gd name="connsiteX7" fmla="*/ 4955061 w 4970623"/>
              <a:gd name="connsiteY7" fmla="*/ 3827751 h 4420894"/>
              <a:gd name="connsiteX8" fmla="*/ 4578182 w 4970623"/>
              <a:gd name="connsiteY8" fmla="*/ 4420873 h 4420894"/>
              <a:gd name="connsiteX9" fmla="*/ 6181 w 4970623"/>
              <a:gd name="connsiteY9" fmla="*/ 4396161 h 4420894"/>
              <a:gd name="connsiteX10" fmla="*/ 0 w 4970623"/>
              <a:gd name="connsiteY10" fmla="*/ 3111059 h 4420894"/>
              <a:gd name="connsiteX11" fmla="*/ 3688495 w 4970623"/>
              <a:gd name="connsiteY11" fmla="*/ 3012204 h 4420894"/>
              <a:gd name="connsiteX12" fmla="*/ 3608172 w 4970623"/>
              <a:gd name="connsiteY12" fmla="*/ 2270799 h 4420894"/>
              <a:gd name="connsiteX13" fmla="*/ 1169773 w 4970623"/>
              <a:gd name="connsiteY13" fmla="*/ 2324345 h 4420894"/>
              <a:gd name="connsiteX14" fmla="*/ 1169772 w 4970623"/>
              <a:gd name="connsiteY14" fmla="*/ 1502621 h 4420894"/>
              <a:gd name="connsiteX15" fmla="*/ 2852351 w 4970623"/>
              <a:gd name="connsiteY15" fmla="*/ 1514978 h 4420894"/>
              <a:gd name="connsiteX16" fmla="*/ 2839994 w 4970623"/>
              <a:gd name="connsiteY16" fmla="*/ 755037 h 4420894"/>
              <a:gd name="connsiteX0" fmla="*/ 2839994 w 4970623"/>
              <a:gd name="connsiteY0" fmla="*/ 755037 h 4420894"/>
              <a:gd name="connsiteX1" fmla="*/ 1173892 w 4970623"/>
              <a:gd name="connsiteY1" fmla="*/ 787989 h 4420894"/>
              <a:gd name="connsiteX2" fmla="*/ 1210962 w 4970623"/>
              <a:gd name="connsiteY2" fmla="*/ 9513 h 4420894"/>
              <a:gd name="connsiteX3" fmla="*/ 2316894 w 4970623"/>
              <a:gd name="connsiteY3" fmla="*/ 9511 h 4420894"/>
              <a:gd name="connsiteX4" fmla="*/ 3777049 w 4970623"/>
              <a:gd name="connsiteY4" fmla="*/ 223697 h 4420894"/>
              <a:gd name="connsiteX5" fmla="*/ 4096267 w 4970623"/>
              <a:gd name="connsiteY5" fmla="*/ 1504679 h 4420894"/>
              <a:gd name="connsiteX6" fmla="*/ 4911813 w 4970623"/>
              <a:gd name="connsiteY6" fmla="*/ 1652960 h 4420894"/>
              <a:gd name="connsiteX7" fmla="*/ 4955061 w 4970623"/>
              <a:gd name="connsiteY7" fmla="*/ 3827751 h 4420894"/>
              <a:gd name="connsiteX8" fmla="*/ 4578182 w 4970623"/>
              <a:gd name="connsiteY8" fmla="*/ 4420873 h 4420894"/>
              <a:gd name="connsiteX9" fmla="*/ 6181 w 4970623"/>
              <a:gd name="connsiteY9" fmla="*/ 4396161 h 4420894"/>
              <a:gd name="connsiteX10" fmla="*/ 0 w 4970623"/>
              <a:gd name="connsiteY10" fmla="*/ 3111059 h 4420894"/>
              <a:gd name="connsiteX11" fmla="*/ 3688495 w 4970623"/>
              <a:gd name="connsiteY11" fmla="*/ 3012204 h 4420894"/>
              <a:gd name="connsiteX12" fmla="*/ 3608172 w 4970623"/>
              <a:gd name="connsiteY12" fmla="*/ 2270799 h 4420894"/>
              <a:gd name="connsiteX13" fmla="*/ 1169773 w 4970623"/>
              <a:gd name="connsiteY13" fmla="*/ 2324345 h 4420894"/>
              <a:gd name="connsiteX14" fmla="*/ 1169772 w 4970623"/>
              <a:gd name="connsiteY14" fmla="*/ 1502621 h 4420894"/>
              <a:gd name="connsiteX15" fmla="*/ 2852351 w 4970623"/>
              <a:gd name="connsiteY15" fmla="*/ 1477908 h 4420894"/>
              <a:gd name="connsiteX16" fmla="*/ 2839994 w 4970623"/>
              <a:gd name="connsiteY16" fmla="*/ 755037 h 442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70623" h="4420894">
                <a:moveTo>
                  <a:pt x="2839994" y="755037"/>
                </a:moveTo>
                <a:cubicBezTo>
                  <a:pt x="3075460" y="774259"/>
                  <a:pt x="963140" y="805837"/>
                  <a:pt x="1173892" y="787989"/>
                </a:cubicBezTo>
                <a:lnTo>
                  <a:pt x="1210962" y="9513"/>
                </a:lnTo>
                <a:cubicBezTo>
                  <a:pt x="1633152" y="42464"/>
                  <a:pt x="1894704" y="-23440"/>
                  <a:pt x="2316894" y="9511"/>
                </a:cubicBezTo>
                <a:lnTo>
                  <a:pt x="3777049" y="223697"/>
                </a:lnTo>
                <a:cubicBezTo>
                  <a:pt x="3957252" y="800345"/>
                  <a:pt x="4048213" y="978144"/>
                  <a:pt x="4096267" y="1504679"/>
                </a:cubicBezTo>
                <a:cubicBezTo>
                  <a:pt x="4466627" y="1590489"/>
                  <a:pt x="4558616" y="1587057"/>
                  <a:pt x="4911813" y="1652960"/>
                </a:cubicBezTo>
                <a:cubicBezTo>
                  <a:pt x="4931378" y="2163706"/>
                  <a:pt x="5001399" y="3584735"/>
                  <a:pt x="4955061" y="3827751"/>
                </a:cubicBezTo>
                <a:cubicBezTo>
                  <a:pt x="4833553" y="3823632"/>
                  <a:pt x="4699690" y="4424992"/>
                  <a:pt x="4578182" y="4420873"/>
                </a:cubicBezTo>
                <a:lnTo>
                  <a:pt x="6181" y="4396161"/>
                </a:lnTo>
                <a:cubicBezTo>
                  <a:pt x="4121" y="3984269"/>
                  <a:pt x="2060" y="3522951"/>
                  <a:pt x="0" y="3111059"/>
                </a:cubicBezTo>
                <a:cubicBezTo>
                  <a:pt x="1060623" y="3065750"/>
                  <a:pt x="2677299" y="3020442"/>
                  <a:pt x="3688495" y="3012204"/>
                </a:cubicBezTo>
                <a:lnTo>
                  <a:pt x="3608172" y="2270799"/>
                </a:lnTo>
                <a:lnTo>
                  <a:pt x="1169773" y="2324345"/>
                </a:lnTo>
                <a:cubicBezTo>
                  <a:pt x="1169773" y="2050437"/>
                  <a:pt x="1169772" y="1776529"/>
                  <a:pt x="1169772" y="1502621"/>
                </a:cubicBezTo>
                <a:lnTo>
                  <a:pt x="2852351" y="1477908"/>
                </a:lnTo>
                <a:lnTo>
                  <a:pt x="2839994" y="755037"/>
                </a:lnTo>
                <a:close/>
              </a:path>
            </a:pathLst>
          </a:cu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sultado"/>
          <p:cNvSpPr/>
          <p:nvPr/>
        </p:nvSpPr>
        <p:spPr>
          <a:xfrm>
            <a:off x="4953000" y="1342302"/>
            <a:ext cx="4191000" cy="715098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sultado"/>
          <p:cNvSpPr/>
          <p:nvPr/>
        </p:nvSpPr>
        <p:spPr>
          <a:xfrm>
            <a:off x="4920049" y="4444080"/>
            <a:ext cx="2547551" cy="2413920"/>
          </a:xfrm>
          <a:custGeom>
            <a:avLst/>
            <a:gdLst>
              <a:gd name="connsiteX0" fmla="*/ 0 w 2547551"/>
              <a:gd name="connsiteY0" fmla="*/ 0 h 2413920"/>
              <a:gd name="connsiteX1" fmla="*/ 2547551 w 2547551"/>
              <a:gd name="connsiteY1" fmla="*/ 0 h 2413920"/>
              <a:gd name="connsiteX2" fmla="*/ 2547551 w 2547551"/>
              <a:gd name="connsiteY2" fmla="*/ 2413920 h 2413920"/>
              <a:gd name="connsiteX3" fmla="*/ 0 w 2547551"/>
              <a:gd name="connsiteY3" fmla="*/ 2413920 h 2413920"/>
              <a:gd name="connsiteX4" fmla="*/ 0 w 2547551"/>
              <a:gd name="connsiteY4" fmla="*/ 0 h 2413920"/>
              <a:gd name="connsiteX0" fmla="*/ 0 w 2547551"/>
              <a:gd name="connsiteY0" fmla="*/ 0 h 2413920"/>
              <a:gd name="connsiteX1" fmla="*/ 2547551 w 2547551"/>
              <a:gd name="connsiteY1" fmla="*/ 0 h 2413920"/>
              <a:gd name="connsiteX2" fmla="*/ 2547551 w 2547551"/>
              <a:gd name="connsiteY2" fmla="*/ 2413920 h 2413920"/>
              <a:gd name="connsiteX3" fmla="*/ 1618736 w 2547551"/>
              <a:gd name="connsiteY3" fmla="*/ 832255 h 2413920"/>
              <a:gd name="connsiteX4" fmla="*/ 0 w 2547551"/>
              <a:gd name="connsiteY4" fmla="*/ 0 h 2413920"/>
              <a:gd name="connsiteX0" fmla="*/ 0 w 2547551"/>
              <a:gd name="connsiteY0" fmla="*/ 0 h 2413920"/>
              <a:gd name="connsiteX1" fmla="*/ 2547551 w 2547551"/>
              <a:gd name="connsiteY1" fmla="*/ 0 h 2413920"/>
              <a:gd name="connsiteX2" fmla="*/ 2547551 w 2547551"/>
              <a:gd name="connsiteY2" fmla="*/ 2413920 h 2413920"/>
              <a:gd name="connsiteX3" fmla="*/ 1690816 w 2547551"/>
              <a:gd name="connsiteY3" fmla="*/ 2327423 h 2413920"/>
              <a:gd name="connsiteX4" fmla="*/ 1618736 w 2547551"/>
              <a:gd name="connsiteY4" fmla="*/ 832255 h 2413920"/>
              <a:gd name="connsiteX5" fmla="*/ 0 w 2547551"/>
              <a:gd name="connsiteY5" fmla="*/ 0 h 2413920"/>
              <a:gd name="connsiteX0" fmla="*/ 0 w 2547551"/>
              <a:gd name="connsiteY0" fmla="*/ 0 h 2413920"/>
              <a:gd name="connsiteX1" fmla="*/ 2547551 w 2547551"/>
              <a:gd name="connsiteY1" fmla="*/ 0 h 2413920"/>
              <a:gd name="connsiteX2" fmla="*/ 2547551 w 2547551"/>
              <a:gd name="connsiteY2" fmla="*/ 2413920 h 2413920"/>
              <a:gd name="connsiteX3" fmla="*/ 1690816 w 2547551"/>
              <a:gd name="connsiteY3" fmla="*/ 2327423 h 2413920"/>
              <a:gd name="connsiteX4" fmla="*/ 1618736 w 2547551"/>
              <a:gd name="connsiteY4" fmla="*/ 832255 h 2413920"/>
              <a:gd name="connsiteX5" fmla="*/ 10297 w 2547551"/>
              <a:gd name="connsiteY5" fmla="*/ 733401 h 2413920"/>
              <a:gd name="connsiteX6" fmla="*/ 0 w 2547551"/>
              <a:gd name="connsiteY6" fmla="*/ 0 h 241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7551" h="2413920">
                <a:moveTo>
                  <a:pt x="0" y="0"/>
                </a:moveTo>
                <a:lnTo>
                  <a:pt x="2547551" y="0"/>
                </a:lnTo>
                <a:lnTo>
                  <a:pt x="2547551" y="2413920"/>
                </a:lnTo>
                <a:cubicBezTo>
                  <a:pt x="2418492" y="2207974"/>
                  <a:pt x="1819875" y="2533369"/>
                  <a:pt x="1690816" y="2327423"/>
                </a:cubicBezTo>
                <a:lnTo>
                  <a:pt x="1618736" y="832255"/>
                </a:lnTo>
                <a:cubicBezTo>
                  <a:pt x="1342082" y="700450"/>
                  <a:pt x="286951" y="865206"/>
                  <a:pt x="10297" y="733401"/>
                </a:cubicBez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22054</TotalTime>
  <Words>369</Words>
  <Application>Microsoft Office PowerPoint</Application>
  <PresentationFormat>On-screen Show (4:3)</PresentationFormat>
  <Paragraphs>114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Arquitectura de Computadores CC4301 Clase 8: Multiplicadores</vt:lpstr>
      <vt:lpstr>Elementos con Multiples Bits</vt:lpstr>
      <vt:lpstr>Observación</vt:lpstr>
      <vt:lpstr>Algoritmo “de Colegio”</vt:lpstr>
      <vt:lpstr>Multiplicador 4 bits</vt:lpstr>
      <vt:lpstr>Trabajo Grupal 1</vt:lpstr>
      <vt:lpstr>Implementación en Serie</vt:lpstr>
      <vt:lpstr>Diagrama de Tiempo</vt:lpstr>
      <vt:lpstr>Implementación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231</cp:revision>
  <dcterms:created xsi:type="dcterms:W3CDTF">2006-08-16T00:00:00Z</dcterms:created>
  <dcterms:modified xsi:type="dcterms:W3CDTF">2013-08-26T19:02:54Z</dcterms:modified>
</cp:coreProperties>
</file>