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C24FC-A52E-4FA4-BB13-2DBFBD8A3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DB3FB3-AB06-4906-844F-B071D605B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8E8C02-34F1-4EB7-98B0-F4B59A81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D7AC-2FAC-4643-A272-92103E91FE8E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AF811B-4B2F-46A6-A12D-8FF92956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A2AA9F-AA92-46A4-A8DA-F5EE07E5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5BA9-E1C2-49DC-8D00-410D75FC9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1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35E8A-2F3A-492A-841E-3BF5D654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E5FD89-D73E-4C0E-B739-AD4DD1528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152CCF-B985-4859-86DA-64F39DF2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D7AC-2FAC-4643-A272-92103E91FE8E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34BB7-AB32-4227-B67A-FE32BDEF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D70DB3-815F-47CE-BE52-45DBBA90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5BA9-E1C2-49DC-8D00-410D75FC9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73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4E22BE-426E-4A26-B998-615DBCBD5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3E6438-CA41-4DAB-81E4-F1A73B472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517451-D73A-4302-A81D-3E765243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D7AC-2FAC-4643-A272-92103E91FE8E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30E353-B74C-4B18-A223-5B4D78C1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053E27-E03D-4DDA-BD9D-5E8D87EE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5BA9-E1C2-49DC-8D00-410D75FC9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58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77A4E-5219-4749-873E-325154C8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72FCA-C9DF-4FEE-9572-0AB4CDE9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8755-E91F-489F-B1E6-755A7D22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D7AC-2FAC-4643-A272-92103E91FE8E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6D65D7-0F2E-425C-8CE5-844D65EA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4E5021-412F-4F89-B428-DD9AD851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5BA9-E1C2-49DC-8D00-410D75FC9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10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88D3A-79DA-4CC5-87B4-71751BED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AF9BBC-F612-4F55-9F04-DA8073ED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5CA801-0E37-454A-B039-DBF2F8C8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D7AC-2FAC-4643-A272-92103E91FE8E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AE471A-2AC3-4ED7-BDC2-BE4D5120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8D236-3374-4EC7-BC22-7E24A2CB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5BA9-E1C2-49DC-8D00-410D75FC9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8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317FE-0F30-4BBE-9CE3-E86B6C86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96B0A-4984-4830-A276-02B7B6B18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F771C6-6320-40F2-A671-30C8FB7D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0C7A30-E47D-45E7-B0F7-61232F05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D7AC-2FAC-4643-A272-92103E91FE8E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09E82A-31F5-4C45-AD4A-06263C71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7693D1-C6AE-44E0-BD85-75FE940E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5BA9-E1C2-49DC-8D00-410D75FC9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79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2791-9A59-4AF1-95BE-39022E6D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951758-58CA-49E7-AD55-7068D41C1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63E5C4-AB21-4002-A3CB-66512F8BF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AC73A8-EF9E-4D2C-AF83-B007E44FE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97224D-8316-47BE-9340-4AC7395D7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08A910-3046-4E99-AC7B-4CBCFCDE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D7AC-2FAC-4643-A272-92103E91FE8E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C14551-1A44-4A1C-A6F9-6783AD95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C9B05C-1BC1-4AA0-8C12-2244F56A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5BA9-E1C2-49DC-8D00-410D75FC9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80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1A664-F8A3-40C8-9ABD-82459F30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BA0C0F-C1EF-44E0-A3C6-D8BB1BA7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D7AC-2FAC-4643-A272-92103E91FE8E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9628F5-D484-4C92-A86B-8B3B99E1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9BB7B9-38CA-448C-8F94-72C2F63A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5BA9-E1C2-49DC-8D00-410D75FC9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3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0A8950F-B267-44CC-9D6A-796CDB80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D7AC-2FAC-4643-A272-92103E91FE8E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63BB5F-2E75-4544-8514-EE368A87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154EE6-175B-4328-B61B-FB1E6729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5BA9-E1C2-49DC-8D00-410D75FC9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20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345A8-74C8-4D24-8D0E-385E3E3E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2874B6-01DF-47DA-94BA-A1154339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9B03E9-AEBE-4309-B112-D249F6498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4E7F0E-FAC6-4B05-B5EB-727A4513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D7AC-2FAC-4643-A272-92103E91FE8E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7E1DAD-AF44-4E29-9542-D195972A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175949-2223-4E57-9F98-E8A02277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5BA9-E1C2-49DC-8D00-410D75FC9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0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1EB3F-F1DC-431D-9CFC-8A683B3B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740F74-63DD-402D-9EB2-7CF5AF89E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051BC8-C2EB-4EF5-BD2B-CE1290C07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A64EBA-195D-48A7-BEA0-D1F4CC05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D7AC-2FAC-4643-A272-92103E91FE8E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F6C586-F5DB-42E5-B677-F3ECC87F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72D2F6-6C87-4EE7-A940-1D171CD4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5BA9-E1C2-49DC-8D00-410D75FC9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7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32891C-83D0-45C8-9140-93A86825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A0B098-982E-4D7F-B0E7-C9E76F7A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99EB29-704D-4BA9-8A27-A8346720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CD7AC-2FAC-4643-A272-92103E91FE8E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17E547-EE53-468C-A1BD-736BCA57C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0784D3-FF48-481A-BE3E-78D00B436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5BA9-E1C2-49DC-8D00-410D75FC9B7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AFFAB173-6B7D-4BA0-9C23-7EBBEB75F8F3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412474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0D89BA-EFB8-4630-99F8-D8B056ACCABC}"/>
              </a:ext>
            </a:extLst>
          </p:cNvPr>
          <p:cNvSpPr/>
          <p:nvPr/>
        </p:nvSpPr>
        <p:spPr>
          <a:xfrm>
            <a:off x="1962092" y="1807746"/>
            <a:ext cx="1562100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DF541-CFDE-4E15-88A5-E9D5B0EBC237}"/>
              </a:ext>
            </a:extLst>
          </p:cNvPr>
          <p:cNvSpPr/>
          <p:nvPr/>
        </p:nvSpPr>
        <p:spPr>
          <a:xfrm>
            <a:off x="1953210" y="2290346"/>
            <a:ext cx="1562100" cy="133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C93D97-245F-4D70-9841-2DF9A90E0546}"/>
              </a:ext>
            </a:extLst>
          </p:cNvPr>
          <p:cNvSpPr txBox="1"/>
          <p:nvPr/>
        </p:nvSpPr>
        <p:spPr>
          <a:xfrm>
            <a:off x="2011757" y="1864380"/>
            <a:ext cx="152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Développeurs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A42B87-CD58-4123-8880-7B04D39AF2AF}"/>
              </a:ext>
            </a:extLst>
          </p:cNvPr>
          <p:cNvSpPr txBox="1"/>
          <p:nvPr/>
        </p:nvSpPr>
        <p:spPr>
          <a:xfrm>
            <a:off x="1944328" y="2371804"/>
            <a:ext cx="15035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Matricule</a:t>
            </a:r>
          </a:p>
          <a:p>
            <a:r>
              <a:rPr lang="fr-FR" sz="1400" dirty="0"/>
              <a:t>Nom</a:t>
            </a:r>
          </a:p>
          <a:p>
            <a:r>
              <a:rPr lang="fr-FR" sz="1400" dirty="0"/>
              <a:t>Prénom</a:t>
            </a:r>
          </a:p>
          <a:p>
            <a:r>
              <a:rPr lang="fr-FR" sz="1400" dirty="0"/>
              <a:t>Date de naissance</a:t>
            </a:r>
          </a:p>
          <a:p>
            <a:r>
              <a:rPr lang="fr-FR" sz="1400" dirty="0"/>
              <a:t>Date d’entrée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974042-E6C9-41A3-AEAC-977A58B7CD2D}"/>
              </a:ext>
            </a:extLst>
          </p:cNvPr>
          <p:cNvSpPr txBox="1"/>
          <p:nvPr/>
        </p:nvSpPr>
        <p:spPr>
          <a:xfrm>
            <a:off x="4707414" y="190500"/>
            <a:ext cx="277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Conception et modélisation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129B7A-F0D6-4D40-B12A-2E394FBF3F4E}"/>
              </a:ext>
            </a:extLst>
          </p:cNvPr>
          <p:cNvSpPr txBox="1"/>
          <p:nvPr/>
        </p:nvSpPr>
        <p:spPr>
          <a:xfrm>
            <a:off x="1041399" y="100123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MCD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73AADF2-0B6B-49B9-9F1D-EC1291AA4F0B}"/>
              </a:ext>
            </a:extLst>
          </p:cNvPr>
          <p:cNvSpPr/>
          <p:nvPr/>
        </p:nvSpPr>
        <p:spPr>
          <a:xfrm>
            <a:off x="4597400" y="2371804"/>
            <a:ext cx="1739900" cy="773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703FD28-A578-473D-B5F3-24F6FE201284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4597400" y="2758638"/>
            <a:ext cx="173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AD3CD4-F0D2-4725-865D-E463F65AFA8E}"/>
              </a:ext>
            </a:extLst>
          </p:cNvPr>
          <p:cNvSpPr/>
          <p:nvPr/>
        </p:nvSpPr>
        <p:spPr>
          <a:xfrm>
            <a:off x="7366000" y="1807746"/>
            <a:ext cx="1562100" cy="488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47F6A4-DD98-4E04-AD84-35BF1A0CB375}"/>
              </a:ext>
            </a:extLst>
          </p:cNvPr>
          <p:cNvSpPr txBox="1"/>
          <p:nvPr/>
        </p:nvSpPr>
        <p:spPr>
          <a:xfrm>
            <a:off x="7448621" y="1864380"/>
            <a:ext cx="139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Technologies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1E2254-4B2C-47F4-9957-A688134B489C}"/>
              </a:ext>
            </a:extLst>
          </p:cNvPr>
          <p:cNvSpPr/>
          <p:nvPr/>
        </p:nvSpPr>
        <p:spPr>
          <a:xfrm>
            <a:off x="7366000" y="2301437"/>
            <a:ext cx="1562100" cy="1321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A79C4B-387A-4736-81E9-2C826ECADA0D}"/>
              </a:ext>
            </a:extLst>
          </p:cNvPr>
          <p:cNvSpPr txBox="1"/>
          <p:nvPr/>
        </p:nvSpPr>
        <p:spPr>
          <a:xfrm>
            <a:off x="7366000" y="2410122"/>
            <a:ext cx="11445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Code</a:t>
            </a:r>
          </a:p>
          <a:p>
            <a:r>
              <a:rPr lang="fr-FR" sz="1400" dirty="0"/>
              <a:t>Nom français</a:t>
            </a:r>
          </a:p>
          <a:p>
            <a:r>
              <a:rPr lang="fr-FR" sz="1400" dirty="0"/>
              <a:t>Nom anglais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CAADF9B-695C-4A81-BF12-40052CE2859E}"/>
              </a:ext>
            </a:extLst>
          </p:cNvPr>
          <p:cNvSpPr/>
          <p:nvPr/>
        </p:nvSpPr>
        <p:spPr>
          <a:xfrm>
            <a:off x="4597400" y="4381500"/>
            <a:ext cx="1739900" cy="147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EE99278-C0F2-4489-B28E-D5A02D4FC523}"/>
              </a:ext>
            </a:extLst>
          </p:cNvPr>
          <p:cNvCxnSpPr>
            <a:cxnSpLocks/>
          </p:cNvCxnSpPr>
          <p:nvPr/>
        </p:nvCxnSpPr>
        <p:spPr>
          <a:xfrm>
            <a:off x="4597400" y="4838700"/>
            <a:ext cx="173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5200914-0C81-4F52-AA7F-4427D0718214}"/>
              </a:ext>
            </a:extLst>
          </p:cNvPr>
          <p:cNvSpPr txBox="1"/>
          <p:nvPr/>
        </p:nvSpPr>
        <p:spPr>
          <a:xfrm>
            <a:off x="4810663" y="2389306"/>
            <a:ext cx="13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prédilection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A36E619-FB5D-4C51-83F6-F91BB2B4640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546537" y="2758638"/>
            <a:ext cx="1050863" cy="2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F1208A93-7638-4A45-ACAA-E92AFC1F6AC0}"/>
              </a:ext>
            </a:extLst>
          </p:cNvPr>
          <p:cNvCxnSpPr>
            <a:stCxn id="16" idx="1"/>
            <a:endCxn id="10" idx="3"/>
          </p:cNvCxnSpPr>
          <p:nvPr/>
        </p:nvCxnSpPr>
        <p:spPr>
          <a:xfrm flipH="1" flipV="1">
            <a:off x="6337300" y="2758638"/>
            <a:ext cx="1028700" cy="2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76B036D-A2E1-413E-87AD-19C62B4A8D58}"/>
              </a:ext>
            </a:extLst>
          </p:cNvPr>
          <p:cNvSpPr txBox="1"/>
          <p:nvPr/>
        </p:nvSpPr>
        <p:spPr>
          <a:xfrm>
            <a:off x="4720509" y="4425434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D2C7C8A-DAF3-4729-90A6-9657E62BFE64}"/>
              </a:ext>
            </a:extLst>
          </p:cNvPr>
          <p:cNvCxnSpPr>
            <a:stCxn id="5" idx="2"/>
            <a:endCxn id="17" idx="1"/>
          </p:cNvCxnSpPr>
          <p:nvPr/>
        </p:nvCxnSpPr>
        <p:spPr>
          <a:xfrm>
            <a:off x="2734260" y="3622814"/>
            <a:ext cx="1863140" cy="1495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E3DC0AE-731E-4FAC-A036-210851AED782}"/>
              </a:ext>
            </a:extLst>
          </p:cNvPr>
          <p:cNvCxnSpPr>
            <a:stCxn id="17" idx="3"/>
            <a:endCxn id="15" idx="2"/>
          </p:cNvCxnSpPr>
          <p:nvPr/>
        </p:nvCxnSpPr>
        <p:spPr>
          <a:xfrm flipV="1">
            <a:off x="6337300" y="3622812"/>
            <a:ext cx="1809750" cy="149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698F1ED2-C4D6-4B95-BF83-32D0002105D0}"/>
              </a:ext>
            </a:extLst>
          </p:cNvPr>
          <p:cNvSpPr txBox="1"/>
          <p:nvPr/>
        </p:nvSpPr>
        <p:spPr>
          <a:xfrm>
            <a:off x="3791454" y="24508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1,1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173B740-972C-4555-9F50-0F270AA30A61}"/>
              </a:ext>
            </a:extLst>
          </p:cNvPr>
          <p:cNvSpPr txBox="1"/>
          <p:nvPr/>
        </p:nvSpPr>
        <p:spPr>
          <a:xfrm>
            <a:off x="6666834" y="245086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4A4C76B-91AF-4BBA-9218-C8524475255B}"/>
              </a:ext>
            </a:extLst>
          </p:cNvPr>
          <p:cNvSpPr txBox="1"/>
          <p:nvPr/>
        </p:nvSpPr>
        <p:spPr>
          <a:xfrm>
            <a:off x="3578190" y="407854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DBE6D04-0C9C-4D3C-8D54-21A44D125281}"/>
              </a:ext>
            </a:extLst>
          </p:cNvPr>
          <p:cNvSpPr txBox="1"/>
          <p:nvPr/>
        </p:nvSpPr>
        <p:spPr>
          <a:xfrm>
            <a:off x="6851650" y="406584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8BC063-9C70-431C-8B5B-A1CCF2252CCD}"/>
              </a:ext>
            </a:extLst>
          </p:cNvPr>
          <p:cNvSpPr/>
          <p:nvPr/>
        </p:nvSpPr>
        <p:spPr>
          <a:xfrm>
            <a:off x="266700" y="5372100"/>
            <a:ext cx="4235084" cy="113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4083774-0BB0-48AD-AC3E-25BEA3ED5347}"/>
              </a:ext>
            </a:extLst>
          </p:cNvPr>
          <p:cNvSpPr txBox="1"/>
          <p:nvPr/>
        </p:nvSpPr>
        <p:spPr>
          <a:xfrm>
            <a:off x="301916" y="5410776"/>
            <a:ext cx="41998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Cardinalités: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1 dev n’ a qu’1 seule technologie de prédilection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1 tech peut être la tech de prédilection de 0 à n développeurs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1 dev peut apprendre 0 à n Technologie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1 tech peut être appris par 0 à n développeurs </a:t>
            </a:r>
          </a:p>
        </p:txBody>
      </p:sp>
    </p:spTree>
    <p:extLst>
      <p:ext uri="{BB962C8B-B14F-4D97-AF65-F5344CB8AC3E}">
        <p14:creationId xmlns:p14="http://schemas.microsoft.com/office/powerpoint/2010/main" val="228907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FCB57A-2D59-4E3A-B812-3BBE7F0FC9DC}"/>
              </a:ext>
            </a:extLst>
          </p:cNvPr>
          <p:cNvSpPr/>
          <p:nvPr/>
        </p:nvSpPr>
        <p:spPr>
          <a:xfrm>
            <a:off x="1962091" y="1807746"/>
            <a:ext cx="2495609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AC27A-DD9C-40C2-BAB7-D4CC9C126D65}"/>
              </a:ext>
            </a:extLst>
          </p:cNvPr>
          <p:cNvSpPr/>
          <p:nvPr/>
        </p:nvSpPr>
        <p:spPr>
          <a:xfrm>
            <a:off x="1953210" y="2290346"/>
            <a:ext cx="2504490" cy="1900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6BC0549-387F-430E-A736-58E9A696EE2A}"/>
              </a:ext>
            </a:extLst>
          </p:cNvPr>
          <p:cNvSpPr txBox="1"/>
          <p:nvPr/>
        </p:nvSpPr>
        <p:spPr>
          <a:xfrm>
            <a:off x="2380110" y="1864380"/>
            <a:ext cx="152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Développeurs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F0C6E3-23CC-4795-B201-127F8113EDF6}"/>
              </a:ext>
            </a:extLst>
          </p:cNvPr>
          <p:cNvSpPr txBox="1"/>
          <p:nvPr/>
        </p:nvSpPr>
        <p:spPr>
          <a:xfrm>
            <a:off x="1962091" y="2481808"/>
            <a:ext cx="24716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id_dev</a:t>
            </a:r>
            <a:r>
              <a:rPr lang="fr-FR" sz="1600" dirty="0"/>
              <a:t> SERIAL PK </a:t>
            </a:r>
          </a:p>
          <a:p>
            <a:r>
              <a:rPr lang="fr-FR" sz="1600" dirty="0"/>
              <a:t>matricule VARCHAR(10) NN</a:t>
            </a:r>
          </a:p>
          <a:p>
            <a:r>
              <a:rPr lang="fr-FR" sz="1600" dirty="0"/>
              <a:t>nom VARCHAR(255) NN</a:t>
            </a:r>
          </a:p>
          <a:p>
            <a:r>
              <a:rPr lang="fr-FR" sz="1600" dirty="0" err="1"/>
              <a:t>prenom</a:t>
            </a:r>
            <a:r>
              <a:rPr lang="fr-FR" sz="1600" dirty="0"/>
              <a:t> VARCHAR(255) NN</a:t>
            </a:r>
          </a:p>
          <a:p>
            <a:r>
              <a:rPr lang="fr-FR" sz="1600" dirty="0" err="1"/>
              <a:t>date_naissance</a:t>
            </a:r>
            <a:r>
              <a:rPr lang="fr-FR" sz="1600" dirty="0"/>
              <a:t> DATE NN</a:t>
            </a:r>
          </a:p>
          <a:p>
            <a:r>
              <a:rPr lang="fr-FR" sz="1600" dirty="0" err="1"/>
              <a:t>date_entree</a:t>
            </a:r>
            <a:r>
              <a:rPr lang="fr-FR" sz="1600" dirty="0"/>
              <a:t> DATE NN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DF176-E588-4452-A6B7-0E35854A4994}"/>
              </a:ext>
            </a:extLst>
          </p:cNvPr>
          <p:cNvSpPr/>
          <p:nvPr/>
        </p:nvSpPr>
        <p:spPr>
          <a:xfrm>
            <a:off x="7365999" y="1807746"/>
            <a:ext cx="3035299" cy="488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EF4639-A988-4C05-8838-12F6BB36652E}"/>
              </a:ext>
            </a:extLst>
          </p:cNvPr>
          <p:cNvSpPr txBox="1"/>
          <p:nvPr/>
        </p:nvSpPr>
        <p:spPr>
          <a:xfrm>
            <a:off x="8185219" y="1864380"/>
            <a:ext cx="139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Technologies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D3231C-B4E4-489F-A276-A1017B978FBE}"/>
              </a:ext>
            </a:extLst>
          </p:cNvPr>
          <p:cNvSpPr/>
          <p:nvPr/>
        </p:nvSpPr>
        <p:spPr>
          <a:xfrm>
            <a:off x="7366000" y="2301437"/>
            <a:ext cx="3035300" cy="1321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0ED8B2D-804E-4240-AA34-F0E6261563F0}"/>
              </a:ext>
            </a:extLst>
          </p:cNvPr>
          <p:cNvSpPr txBox="1"/>
          <p:nvPr/>
        </p:nvSpPr>
        <p:spPr>
          <a:xfrm>
            <a:off x="7399226" y="2481808"/>
            <a:ext cx="29132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id_tech</a:t>
            </a:r>
            <a:r>
              <a:rPr lang="fr-FR" sz="1600" dirty="0"/>
              <a:t> SERIAL PK</a:t>
            </a:r>
          </a:p>
          <a:p>
            <a:r>
              <a:rPr lang="fr-FR" sz="1600" dirty="0"/>
              <a:t>code VARCHAR(10) NN</a:t>
            </a:r>
          </a:p>
          <a:p>
            <a:r>
              <a:rPr lang="fr-FR" sz="1600" dirty="0" err="1"/>
              <a:t>nom_français</a:t>
            </a:r>
            <a:r>
              <a:rPr lang="fr-FR" sz="1600" dirty="0"/>
              <a:t> VARCHAR(255) NN</a:t>
            </a:r>
          </a:p>
          <a:p>
            <a:r>
              <a:rPr lang="fr-FR" sz="1600" dirty="0" err="1"/>
              <a:t>nom_anglais</a:t>
            </a:r>
            <a:r>
              <a:rPr lang="fr-FR" sz="1600" dirty="0"/>
              <a:t> VARCHAR(255) NN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6BA8F67-E2A7-4211-B1C2-6D8B27548897}"/>
              </a:ext>
            </a:extLst>
          </p:cNvPr>
          <p:cNvSpPr/>
          <p:nvPr/>
        </p:nvSpPr>
        <p:spPr>
          <a:xfrm>
            <a:off x="4928173" y="4480868"/>
            <a:ext cx="1739900" cy="147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75E86A8-FA81-49C4-921E-81630C16E46B}"/>
              </a:ext>
            </a:extLst>
          </p:cNvPr>
          <p:cNvCxnSpPr>
            <a:cxnSpLocks/>
          </p:cNvCxnSpPr>
          <p:nvPr/>
        </p:nvCxnSpPr>
        <p:spPr>
          <a:xfrm>
            <a:off x="4928173" y="4902200"/>
            <a:ext cx="173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E7455CA3-A3C4-440B-AD5B-5EDF0B707BEE}"/>
              </a:ext>
            </a:extLst>
          </p:cNvPr>
          <p:cNvSpPr txBox="1"/>
          <p:nvPr/>
        </p:nvSpPr>
        <p:spPr>
          <a:xfrm>
            <a:off x="5112323" y="4519568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99DD9F4-9576-416E-8BC0-7817CD7123A9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>
            <a:off x="3205455" y="4191000"/>
            <a:ext cx="1722718" cy="1026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8DF8454-D649-45A6-9777-77F8A2F56C64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6668073" y="3622812"/>
            <a:ext cx="2215577" cy="1594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470BE1B9-BD86-40D0-85DA-2163CB17AB85}"/>
              </a:ext>
            </a:extLst>
          </p:cNvPr>
          <p:cNvSpPr txBox="1"/>
          <p:nvPr/>
        </p:nvSpPr>
        <p:spPr>
          <a:xfrm>
            <a:off x="5150423" y="5018254"/>
            <a:ext cx="1163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id_dev</a:t>
            </a:r>
            <a:r>
              <a:rPr lang="fr-FR" dirty="0"/>
              <a:t>  FK</a:t>
            </a:r>
          </a:p>
          <a:p>
            <a:r>
              <a:rPr lang="fr-FR" dirty="0" err="1"/>
              <a:t>id_tech</a:t>
            </a:r>
            <a:r>
              <a:rPr lang="fr-FR" dirty="0"/>
              <a:t> FK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C1E4552-439B-493A-8546-B99A0BAC2FA8}"/>
              </a:ext>
            </a:extLst>
          </p:cNvPr>
          <p:cNvSpPr txBox="1"/>
          <p:nvPr/>
        </p:nvSpPr>
        <p:spPr>
          <a:xfrm flipH="1">
            <a:off x="3658173" y="4197796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650ABB4-837F-40CB-8FE7-42BB83B20D40}"/>
              </a:ext>
            </a:extLst>
          </p:cNvPr>
          <p:cNvSpPr txBox="1"/>
          <p:nvPr/>
        </p:nvSpPr>
        <p:spPr>
          <a:xfrm>
            <a:off x="8128138" y="36821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5C6C558-45D4-4346-A369-343488EDB375}"/>
              </a:ext>
            </a:extLst>
          </p:cNvPr>
          <p:cNvSpPr txBox="1"/>
          <p:nvPr/>
        </p:nvSpPr>
        <p:spPr>
          <a:xfrm>
            <a:off x="876300" y="7620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MPD</a:t>
            </a:r>
          </a:p>
        </p:txBody>
      </p:sp>
    </p:spTree>
    <p:extLst>
      <p:ext uri="{BB962C8B-B14F-4D97-AF65-F5344CB8AC3E}">
        <p14:creationId xmlns:p14="http://schemas.microsoft.com/office/powerpoint/2010/main" val="22442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EC6DA-E142-4D23-94CD-DEA7EB400D7B}"/>
              </a:ext>
            </a:extLst>
          </p:cNvPr>
          <p:cNvSpPr/>
          <p:nvPr/>
        </p:nvSpPr>
        <p:spPr>
          <a:xfrm>
            <a:off x="1962092" y="1807746"/>
            <a:ext cx="1562100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F8C70-9ADF-412D-8D69-DC2D59F2B636}"/>
              </a:ext>
            </a:extLst>
          </p:cNvPr>
          <p:cNvSpPr/>
          <p:nvPr/>
        </p:nvSpPr>
        <p:spPr>
          <a:xfrm>
            <a:off x="1953210" y="2290346"/>
            <a:ext cx="1562100" cy="133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A23F16-F3FD-48A7-A82B-152536045360}"/>
              </a:ext>
            </a:extLst>
          </p:cNvPr>
          <p:cNvSpPr txBox="1"/>
          <p:nvPr/>
        </p:nvSpPr>
        <p:spPr>
          <a:xfrm>
            <a:off x="2011757" y="1864380"/>
            <a:ext cx="152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Développeurs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408289-8FF2-4BA2-8919-6728267D3D6D}"/>
              </a:ext>
            </a:extLst>
          </p:cNvPr>
          <p:cNvSpPr txBox="1"/>
          <p:nvPr/>
        </p:nvSpPr>
        <p:spPr>
          <a:xfrm>
            <a:off x="1944328" y="2371804"/>
            <a:ext cx="15035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Matricule</a:t>
            </a:r>
          </a:p>
          <a:p>
            <a:r>
              <a:rPr lang="fr-FR" sz="1400" dirty="0"/>
              <a:t>Nom</a:t>
            </a:r>
          </a:p>
          <a:p>
            <a:r>
              <a:rPr lang="fr-FR" sz="1400" dirty="0"/>
              <a:t>Prénom</a:t>
            </a:r>
          </a:p>
          <a:p>
            <a:r>
              <a:rPr lang="fr-FR" sz="1400" dirty="0"/>
              <a:t>Date de naissance</a:t>
            </a:r>
          </a:p>
          <a:p>
            <a:r>
              <a:rPr lang="fr-FR" sz="1400" dirty="0"/>
              <a:t>Date d’entrée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7DB98B3-2F2B-455D-BD8A-EFAE8A0E4A5C}"/>
              </a:ext>
            </a:extLst>
          </p:cNvPr>
          <p:cNvSpPr/>
          <p:nvPr/>
        </p:nvSpPr>
        <p:spPr>
          <a:xfrm>
            <a:off x="4597400" y="2371804"/>
            <a:ext cx="1739900" cy="773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83718BA-268D-4B74-BAB4-AFE3FCFEB533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4597400" y="2758638"/>
            <a:ext cx="173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BC0A97E-9D1E-46ED-A9F5-734A97D3D2AE}"/>
              </a:ext>
            </a:extLst>
          </p:cNvPr>
          <p:cNvSpPr/>
          <p:nvPr/>
        </p:nvSpPr>
        <p:spPr>
          <a:xfrm>
            <a:off x="7366000" y="1807746"/>
            <a:ext cx="1562100" cy="488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CB94E19-6B19-4CAE-985F-4E8680FDCBD9}"/>
              </a:ext>
            </a:extLst>
          </p:cNvPr>
          <p:cNvSpPr txBox="1"/>
          <p:nvPr/>
        </p:nvSpPr>
        <p:spPr>
          <a:xfrm>
            <a:off x="7448621" y="1864380"/>
            <a:ext cx="139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Technologies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5E37B-1593-4D4F-BE56-60B8BF372D54}"/>
              </a:ext>
            </a:extLst>
          </p:cNvPr>
          <p:cNvSpPr/>
          <p:nvPr/>
        </p:nvSpPr>
        <p:spPr>
          <a:xfrm>
            <a:off x="7366000" y="2301437"/>
            <a:ext cx="1562100" cy="1321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C05C84F-2A58-49C3-8FE3-52BDEA299F56}"/>
              </a:ext>
            </a:extLst>
          </p:cNvPr>
          <p:cNvSpPr txBox="1"/>
          <p:nvPr/>
        </p:nvSpPr>
        <p:spPr>
          <a:xfrm>
            <a:off x="7366000" y="2410122"/>
            <a:ext cx="11445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Code</a:t>
            </a:r>
          </a:p>
          <a:p>
            <a:r>
              <a:rPr lang="fr-FR" sz="1400" dirty="0"/>
              <a:t>Nom français</a:t>
            </a:r>
          </a:p>
          <a:p>
            <a:r>
              <a:rPr lang="fr-FR" sz="1400" dirty="0"/>
              <a:t>Nom anglais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5DD1A4E-0B19-454B-B328-4F3F9FC0B644}"/>
              </a:ext>
            </a:extLst>
          </p:cNvPr>
          <p:cNvSpPr/>
          <p:nvPr/>
        </p:nvSpPr>
        <p:spPr>
          <a:xfrm>
            <a:off x="4597400" y="4381500"/>
            <a:ext cx="1739900" cy="147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874383A-57AB-4A5F-B06F-350D8C8F1E1C}"/>
              </a:ext>
            </a:extLst>
          </p:cNvPr>
          <p:cNvCxnSpPr>
            <a:cxnSpLocks/>
          </p:cNvCxnSpPr>
          <p:nvPr/>
        </p:nvCxnSpPr>
        <p:spPr>
          <a:xfrm>
            <a:off x="4597400" y="4838700"/>
            <a:ext cx="173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34D0AA8-CFFC-4F9D-B843-96B6309B5013}"/>
              </a:ext>
            </a:extLst>
          </p:cNvPr>
          <p:cNvSpPr txBox="1"/>
          <p:nvPr/>
        </p:nvSpPr>
        <p:spPr>
          <a:xfrm>
            <a:off x="4810663" y="2389306"/>
            <a:ext cx="13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prédilection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653EC01-2143-4781-9213-FAE373DBA8E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46537" y="2758638"/>
            <a:ext cx="1050863" cy="2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6AAA2C4-3E7C-4A79-8EBA-EAE624C3DBF8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flipH="1" flipV="1">
            <a:off x="6337300" y="2758638"/>
            <a:ext cx="1028700" cy="2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4F7B74D7-6D36-4196-A871-9080FD80ABB3}"/>
              </a:ext>
            </a:extLst>
          </p:cNvPr>
          <p:cNvSpPr txBox="1"/>
          <p:nvPr/>
        </p:nvSpPr>
        <p:spPr>
          <a:xfrm>
            <a:off x="4720509" y="4425434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987E4FA-B579-4A06-A34D-9BB8C728423F}"/>
              </a:ext>
            </a:extLst>
          </p:cNvPr>
          <p:cNvCxnSpPr>
            <a:stCxn id="5" idx="2"/>
            <a:endCxn id="14" idx="1"/>
          </p:cNvCxnSpPr>
          <p:nvPr/>
        </p:nvCxnSpPr>
        <p:spPr>
          <a:xfrm>
            <a:off x="2734260" y="3622814"/>
            <a:ext cx="1863140" cy="1495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CE26E9C-07C7-43A7-B1D7-7FDE6FF892CF}"/>
              </a:ext>
            </a:extLst>
          </p:cNvPr>
          <p:cNvCxnSpPr>
            <a:stCxn id="14" idx="3"/>
            <a:endCxn id="12" idx="2"/>
          </p:cNvCxnSpPr>
          <p:nvPr/>
        </p:nvCxnSpPr>
        <p:spPr>
          <a:xfrm flipV="1">
            <a:off x="6337300" y="3622812"/>
            <a:ext cx="1809750" cy="149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030994FE-B51C-4420-80E2-F7EF0FE3EE1B}"/>
              </a:ext>
            </a:extLst>
          </p:cNvPr>
          <p:cNvSpPr txBox="1"/>
          <p:nvPr/>
        </p:nvSpPr>
        <p:spPr>
          <a:xfrm>
            <a:off x="3791454" y="24508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E1986A-36D0-457D-8FB3-899D33B26EE8}"/>
              </a:ext>
            </a:extLst>
          </p:cNvPr>
          <p:cNvSpPr txBox="1"/>
          <p:nvPr/>
        </p:nvSpPr>
        <p:spPr>
          <a:xfrm>
            <a:off x="6666834" y="245086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3677F51-5B87-467F-AA97-D1CA1DE04346}"/>
              </a:ext>
            </a:extLst>
          </p:cNvPr>
          <p:cNvSpPr txBox="1"/>
          <p:nvPr/>
        </p:nvSpPr>
        <p:spPr>
          <a:xfrm>
            <a:off x="3578190" y="407854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942E8D3-8D60-4F9B-B9EC-6A0DFF296CFE}"/>
              </a:ext>
            </a:extLst>
          </p:cNvPr>
          <p:cNvSpPr txBox="1"/>
          <p:nvPr/>
        </p:nvSpPr>
        <p:spPr>
          <a:xfrm>
            <a:off x="6851650" y="406584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7E4084E-A3F6-43CD-BFCC-919AB351C5D9}"/>
              </a:ext>
            </a:extLst>
          </p:cNvPr>
          <p:cNvSpPr/>
          <p:nvPr/>
        </p:nvSpPr>
        <p:spPr>
          <a:xfrm>
            <a:off x="787400" y="635000"/>
            <a:ext cx="1503553" cy="698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F382FCD-E910-47D9-BBF5-062F96727843}"/>
              </a:ext>
            </a:extLst>
          </p:cNvPr>
          <p:cNvCxnSpPr>
            <a:cxnSpLocks/>
          </p:cNvCxnSpPr>
          <p:nvPr/>
        </p:nvCxnSpPr>
        <p:spPr>
          <a:xfrm>
            <a:off x="787400" y="1123950"/>
            <a:ext cx="1503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6DD63418-5E44-4EA0-9D03-69B4C60D62E6}"/>
              </a:ext>
            </a:extLst>
          </p:cNvPr>
          <p:cNvSpPr txBox="1"/>
          <p:nvPr/>
        </p:nvSpPr>
        <p:spPr>
          <a:xfrm>
            <a:off x="1006658" y="635000"/>
            <a:ext cx="118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Diriger par</a:t>
            </a:r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56102FCF-C19F-4CD9-B507-8851888F70F3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2290953" y="984250"/>
            <a:ext cx="452189" cy="8234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3793359B-5CA0-4DF7-A8C8-C53A59956137}"/>
              </a:ext>
            </a:extLst>
          </p:cNvPr>
          <p:cNvCxnSpPr>
            <a:stCxn id="26" idx="1"/>
            <a:endCxn id="7" idx="1"/>
          </p:cNvCxnSpPr>
          <p:nvPr/>
        </p:nvCxnSpPr>
        <p:spPr>
          <a:xfrm rot="10800000" flipH="1" flipV="1">
            <a:off x="787400" y="984250"/>
            <a:ext cx="1156928" cy="1972330"/>
          </a:xfrm>
          <a:prstGeom prst="bentConnector3">
            <a:avLst>
              <a:gd name="adj1" fmla="val -197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B150FB6E-9127-4BC9-B9EC-35F901F8F6B2}"/>
              </a:ext>
            </a:extLst>
          </p:cNvPr>
          <p:cNvSpPr txBox="1"/>
          <p:nvPr/>
        </p:nvSpPr>
        <p:spPr>
          <a:xfrm>
            <a:off x="2734260" y="10925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7B86896-D6FF-4877-9155-960274C2CC14}"/>
              </a:ext>
            </a:extLst>
          </p:cNvPr>
          <p:cNvSpPr txBox="1"/>
          <p:nvPr/>
        </p:nvSpPr>
        <p:spPr>
          <a:xfrm>
            <a:off x="1006658" y="263552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53D544-50CB-4248-AD9A-8CE67D8F4BF1}"/>
              </a:ext>
            </a:extLst>
          </p:cNvPr>
          <p:cNvSpPr/>
          <p:nvPr/>
        </p:nvSpPr>
        <p:spPr>
          <a:xfrm>
            <a:off x="294047" y="5270330"/>
            <a:ext cx="3524754" cy="93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0D27D00-767A-4EBA-A5E9-A21A0A2DB916}"/>
              </a:ext>
            </a:extLst>
          </p:cNvPr>
          <p:cNvSpPr txBox="1"/>
          <p:nvPr/>
        </p:nvSpPr>
        <p:spPr>
          <a:xfrm>
            <a:off x="294047" y="5398719"/>
            <a:ext cx="3570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Cardinalités: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1 développeurs peut être diriger par 0 à 1 tech-lead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1 tech-lead peut diriger 0 à n développeurs</a:t>
            </a:r>
          </a:p>
        </p:txBody>
      </p:sp>
    </p:spTree>
    <p:extLst>
      <p:ext uri="{BB962C8B-B14F-4D97-AF65-F5344CB8AC3E}">
        <p14:creationId xmlns:p14="http://schemas.microsoft.com/office/powerpoint/2010/main" val="298373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6DAC09-558D-4213-B89B-7CEE2956C025}"/>
              </a:ext>
            </a:extLst>
          </p:cNvPr>
          <p:cNvSpPr/>
          <p:nvPr/>
        </p:nvSpPr>
        <p:spPr>
          <a:xfrm>
            <a:off x="1962091" y="1807746"/>
            <a:ext cx="2495609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80A8A-56EF-4534-A513-BF77EE8D32BC}"/>
              </a:ext>
            </a:extLst>
          </p:cNvPr>
          <p:cNvSpPr/>
          <p:nvPr/>
        </p:nvSpPr>
        <p:spPr>
          <a:xfrm>
            <a:off x="1953210" y="2290346"/>
            <a:ext cx="2504490" cy="2190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B4B624-E75F-40B6-8BF2-DCDA13F6EC32}"/>
              </a:ext>
            </a:extLst>
          </p:cNvPr>
          <p:cNvSpPr txBox="1"/>
          <p:nvPr/>
        </p:nvSpPr>
        <p:spPr>
          <a:xfrm>
            <a:off x="2380110" y="1864380"/>
            <a:ext cx="152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Développeurs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E45543-4C70-4D9C-A38D-8C64F5C06F6C}"/>
              </a:ext>
            </a:extLst>
          </p:cNvPr>
          <p:cNvSpPr txBox="1"/>
          <p:nvPr/>
        </p:nvSpPr>
        <p:spPr>
          <a:xfrm>
            <a:off x="1962091" y="2481808"/>
            <a:ext cx="24716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id_dev</a:t>
            </a:r>
            <a:r>
              <a:rPr lang="fr-FR" sz="1600" dirty="0"/>
              <a:t> SERIAL PK </a:t>
            </a:r>
          </a:p>
          <a:p>
            <a:r>
              <a:rPr lang="fr-FR" sz="1600" dirty="0"/>
              <a:t>matricule VARCHAR(10) NN</a:t>
            </a:r>
          </a:p>
          <a:p>
            <a:r>
              <a:rPr lang="fr-FR" sz="1600" dirty="0"/>
              <a:t>nom VARCHAR(255) NN</a:t>
            </a:r>
          </a:p>
          <a:p>
            <a:r>
              <a:rPr lang="fr-FR" sz="1600" dirty="0" err="1"/>
              <a:t>prenom</a:t>
            </a:r>
            <a:r>
              <a:rPr lang="fr-FR" sz="1600" dirty="0"/>
              <a:t> VARCHAR(255) NN</a:t>
            </a:r>
          </a:p>
          <a:p>
            <a:r>
              <a:rPr lang="fr-FR" sz="1600" dirty="0" err="1"/>
              <a:t>date_naissance</a:t>
            </a:r>
            <a:r>
              <a:rPr lang="fr-FR" sz="1600" dirty="0"/>
              <a:t> DATE NN</a:t>
            </a:r>
          </a:p>
          <a:p>
            <a:r>
              <a:rPr lang="fr-FR" sz="1600" dirty="0" err="1"/>
              <a:t>date_entree</a:t>
            </a:r>
            <a:r>
              <a:rPr lang="fr-FR" sz="1600" dirty="0"/>
              <a:t> DATE NN</a:t>
            </a:r>
          </a:p>
          <a:p>
            <a:r>
              <a:rPr lang="fr-FR" sz="1600" dirty="0" err="1"/>
              <a:t>Id_dev_tech_lead</a:t>
            </a:r>
            <a:r>
              <a:rPr lang="fr-FR" sz="1600" dirty="0"/>
              <a:t> INT FK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4B2BD-4777-47E2-888B-7664B6A3100D}"/>
              </a:ext>
            </a:extLst>
          </p:cNvPr>
          <p:cNvSpPr/>
          <p:nvPr/>
        </p:nvSpPr>
        <p:spPr>
          <a:xfrm>
            <a:off x="7365999" y="1807746"/>
            <a:ext cx="3035299" cy="488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E54496-3C83-4DBB-BE86-436194AFE47E}"/>
              </a:ext>
            </a:extLst>
          </p:cNvPr>
          <p:cNvSpPr txBox="1"/>
          <p:nvPr/>
        </p:nvSpPr>
        <p:spPr>
          <a:xfrm>
            <a:off x="8185219" y="1864380"/>
            <a:ext cx="139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Technologies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0819C8-1336-41D6-B738-090A4E690F7E}"/>
              </a:ext>
            </a:extLst>
          </p:cNvPr>
          <p:cNvSpPr/>
          <p:nvPr/>
        </p:nvSpPr>
        <p:spPr>
          <a:xfrm>
            <a:off x="7366000" y="2301437"/>
            <a:ext cx="3035300" cy="1321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3385C66-9FE0-443A-8122-79AE0F53110A}"/>
              </a:ext>
            </a:extLst>
          </p:cNvPr>
          <p:cNvSpPr txBox="1"/>
          <p:nvPr/>
        </p:nvSpPr>
        <p:spPr>
          <a:xfrm>
            <a:off x="7399226" y="2481808"/>
            <a:ext cx="29132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id_tech</a:t>
            </a:r>
            <a:r>
              <a:rPr lang="fr-FR" sz="1600" dirty="0"/>
              <a:t> SERIAL PK</a:t>
            </a:r>
          </a:p>
          <a:p>
            <a:r>
              <a:rPr lang="fr-FR" sz="1600" dirty="0"/>
              <a:t>code VARCHAR(10) NN</a:t>
            </a:r>
          </a:p>
          <a:p>
            <a:r>
              <a:rPr lang="fr-FR" sz="1600" dirty="0" err="1"/>
              <a:t>nom_français</a:t>
            </a:r>
            <a:r>
              <a:rPr lang="fr-FR" sz="1600" dirty="0"/>
              <a:t> VARCHAR(255) NN</a:t>
            </a:r>
          </a:p>
          <a:p>
            <a:r>
              <a:rPr lang="fr-FR" sz="1600" dirty="0" err="1"/>
              <a:t>nom_anglais</a:t>
            </a:r>
            <a:r>
              <a:rPr lang="fr-FR" sz="1600" dirty="0"/>
              <a:t> VARCHAR(255) NN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DA504F2-A771-4E63-A67F-37FF7339825C}"/>
              </a:ext>
            </a:extLst>
          </p:cNvPr>
          <p:cNvSpPr/>
          <p:nvPr/>
        </p:nvSpPr>
        <p:spPr>
          <a:xfrm>
            <a:off x="4928173" y="4480868"/>
            <a:ext cx="1739900" cy="147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E0EAE38-D69B-4EB4-ACB3-F1FA354AEAEA}"/>
              </a:ext>
            </a:extLst>
          </p:cNvPr>
          <p:cNvCxnSpPr>
            <a:cxnSpLocks/>
          </p:cNvCxnSpPr>
          <p:nvPr/>
        </p:nvCxnSpPr>
        <p:spPr>
          <a:xfrm>
            <a:off x="4928173" y="4902200"/>
            <a:ext cx="173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BAA29F8-0B8B-4316-97B1-675509F74A78}"/>
              </a:ext>
            </a:extLst>
          </p:cNvPr>
          <p:cNvSpPr txBox="1"/>
          <p:nvPr/>
        </p:nvSpPr>
        <p:spPr>
          <a:xfrm>
            <a:off x="5112323" y="4519568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339A5E8-886A-499D-B8E8-4DB6E148D77D}"/>
              </a:ext>
            </a:extLst>
          </p:cNvPr>
          <p:cNvCxnSpPr>
            <a:cxnSpLocks/>
            <a:stCxn id="5" idx="2"/>
            <a:endCxn id="12" idx="1"/>
          </p:cNvCxnSpPr>
          <p:nvPr/>
        </p:nvCxnSpPr>
        <p:spPr>
          <a:xfrm>
            <a:off x="3205455" y="4480868"/>
            <a:ext cx="1722718" cy="73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A3B5790-B851-4BF9-993D-C626E2A76D72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6668073" y="3622812"/>
            <a:ext cx="2215577" cy="1594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13CD012-4814-4B0D-B255-233108AFD158}"/>
              </a:ext>
            </a:extLst>
          </p:cNvPr>
          <p:cNvSpPr txBox="1"/>
          <p:nvPr/>
        </p:nvSpPr>
        <p:spPr>
          <a:xfrm>
            <a:off x="5004946" y="5034893"/>
            <a:ext cx="1535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id_dev</a:t>
            </a:r>
            <a:r>
              <a:rPr lang="fr-FR" dirty="0"/>
              <a:t> INT FK</a:t>
            </a:r>
          </a:p>
          <a:p>
            <a:r>
              <a:rPr lang="fr-FR" dirty="0" err="1"/>
              <a:t>id_tech</a:t>
            </a:r>
            <a:r>
              <a:rPr lang="fr-FR" dirty="0"/>
              <a:t> INT FK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3355D0B-6610-47F5-86CA-C0E3A48C4E58}"/>
              </a:ext>
            </a:extLst>
          </p:cNvPr>
          <p:cNvSpPr txBox="1"/>
          <p:nvPr/>
        </p:nvSpPr>
        <p:spPr>
          <a:xfrm flipH="1">
            <a:off x="4109023" y="4594136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8D6CE41-678D-403E-905D-C48B9F26D51D}"/>
              </a:ext>
            </a:extLst>
          </p:cNvPr>
          <p:cNvSpPr txBox="1"/>
          <p:nvPr/>
        </p:nvSpPr>
        <p:spPr>
          <a:xfrm>
            <a:off x="8128138" y="36821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905089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285</Words>
  <Application>Microsoft Office PowerPoint</Application>
  <PresentationFormat>Grand écran</PresentationFormat>
  <Paragraphs>81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PAVIUS Lucy</dc:creator>
  <cp:lastModifiedBy>PAVIUS Lucy</cp:lastModifiedBy>
  <cp:revision>11</cp:revision>
  <dcterms:created xsi:type="dcterms:W3CDTF">2020-10-21T12:55:35Z</dcterms:created>
  <dcterms:modified xsi:type="dcterms:W3CDTF">2020-10-28T17:28:09Z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2020-10-28T17:28:09Z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065ddff9-27ee-4ca7-9993-4daf4ac06640</vt:lpwstr>
  </property>
  <property fmtid="{D5CDD505-2E9C-101B-9397-08002B2CF9AE}" pid="8" name="MSIP_Label_fd1c0902-ed92-4fed-896d-2e7725de02d4_ContentBits">
    <vt:lpwstr>2</vt:lpwstr>
  </property>
</Properties>
</file>