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1E4557"/>
    <a:srgbClr val="DEA900"/>
    <a:srgbClr val="EC4725"/>
    <a:srgbClr val="399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86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3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7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8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0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2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06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0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4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9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70BAD-E969-4FE1-AA99-75399099C241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D74E6-65B9-45FB-8D2E-B53002974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2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21AAD9-3C4D-06B0-C2FE-E2F848F1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0146" cy="128015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706AD6-604F-C862-6FB0-B5C7AEA2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01200" cy="19310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EC8972-1AEC-DAFC-D611-8BDB3515E7B2}"/>
              </a:ext>
            </a:extLst>
          </p:cNvPr>
          <p:cNvSpPr txBox="1"/>
          <p:nvPr/>
        </p:nvSpPr>
        <p:spPr>
          <a:xfrm>
            <a:off x="-498763" y="2744581"/>
            <a:ext cx="105987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600" i="0" dirty="0">
                <a:solidFill>
                  <a:srgbClr val="C09200"/>
                </a:solidFill>
                <a:effectLst/>
                <a:highlight>
                  <a:srgbClr val="1E4557"/>
                </a:highlight>
                <a:latin typeface="Impact" panose="020B0806030902050204" pitchFamily="34" charset="0"/>
              </a:rPr>
              <a:t>Manual de Usuário  </a:t>
            </a:r>
            <a:endParaRPr lang="pt-BR" sz="9600" i="0" dirty="0">
              <a:solidFill>
                <a:srgbClr val="0D0D0D"/>
              </a:solidFill>
              <a:effectLst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6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61806B-C28B-0E27-14BE-1D9BE931FF1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F51878-8BE4-F77F-D0F7-15BE1220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Manual de Uso do Software GAMS</a:t>
            </a:r>
            <a:b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E56A4-DB45-E8A9-59BE-9A270DEC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Sumário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Introdução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Instalação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Interface de Usuário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Estrutura de um Programa GAMS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Sintaxe Básica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Exemplos de Modelos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Solução de Problemas Comuns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20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51878-8BE4-F77F-D0F7-15BE1220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E56A4-DB45-E8A9-59BE-9A270DEC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4183687"/>
            <a:ext cx="8281035" cy="379653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 Nova" panose="020F0502020204030204" pitchFamily="34" charset="0"/>
              </a:rPr>
              <a:t>O GAMS (General </a:t>
            </a:r>
            <a:r>
              <a:rPr lang="pt-BR" sz="3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 Nova" panose="020F0502020204030204" pitchFamily="34" charset="0"/>
              </a:rPr>
              <a:t>Algebraic</a:t>
            </a: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 Nova" panose="020F0502020204030204" pitchFamily="34" charset="0"/>
              </a:rPr>
              <a:t> </a:t>
            </a:r>
            <a:r>
              <a:rPr lang="pt-BR" sz="3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 Nova" panose="020F0502020204030204" pitchFamily="34" charset="0"/>
              </a:rPr>
              <a:t>Modeling</a:t>
            </a: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 Nova" panose="020F0502020204030204" pitchFamily="34" charset="0"/>
              </a:rPr>
              <a:t> System) é um software de modelagem matemática de alto nível projetado para resolver problemas complexos de otimização linear, não-linear, inteira e misturada. Ele é amplamente utilizado em pesquisa operacional, economia, engenharia e outras áreas que necessitam de otimização.</a:t>
            </a:r>
            <a:endParaRPr lang="pt-BR" sz="3200" dirty="0">
              <a:latin typeface="Arial Nova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44C08C-774D-D777-7742-7F671CA9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28" y="223698"/>
            <a:ext cx="248637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674FF36-7CE5-1DC8-EE1E-00CA5BBD2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" y="0"/>
            <a:ext cx="9601200" cy="2295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F51878-8BE4-F77F-D0F7-15BE1220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1709303"/>
            <a:ext cx="8281035" cy="2474384"/>
          </a:xfrm>
        </p:spPr>
        <p:txBody>
          <a:bodyPr/>
          <a:lstStyle/>
          <a:p>
            <a:pPr algn="ctr"/>
            <a:r>
              <a:rPr lang="pt-BR" sz="5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E56A4-DB45-E8A9-59BE-9A270DEC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00" y="3324705"/>
            <a:ext cx="8281035" cy="3796531"/>
          </a:xfrm>
        </p:spPr>
        <p:txBody>
          <a:bodyPr>
            <a:noAutofit/>
          </a:bodyPr>
          <a:lstStyle/>
          <a:p>
            <a:pPr algn="l"/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Requisitos do Sistema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Sistema Operacional: Windows, Linux, </a:t>
            </a:r>
            <a:r>
              <a:rPr lang="pt-BR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macOS</a:t>
            </a:r>
            <a:endParaRPr lang="pt-BR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Espaço em Disco: Mínimo de 500 MB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Memória RAM: Recomendado 4 GB ou mais</a:t>
            </a:r>
          </a:p>
          <a:p>
            <a:pPr algn="l"/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Passos para Instalação</a:t>
            </a:r>
          </a:p>
          <a:p>
            <a:pPr algn="l">
              <a:buFont typeface="+mj-lt"/>
              <a:buAutoNum type="arabicPeriod"/>
            </a:pP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Baixar o Instalador</a:t>
            </a: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Acesse o site oficial do GAMS e baixe o instalador apropriado para o seu sistema operacional.</a:t>
            </a:r>
          </a:p>
          <a:p>
            <a:pPr algn="l">
              <a:buFont typeface="+mj-lt"/>
              <a:buAutoNum type="arabicPeriod"/>
            </a:pP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Executar o Instalador</a:t>
            </a: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Siga as instruções fornecidas pelo instalador.</a:t>
            </a:r>
          </a:p>
          <a:p>
            <a:pPr algn="l">
              <a:buFont typeface="+mj-lt"/>
              <a:buAutoNum type="arabicPeriod"/>
            </a:pP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Licença</a:t>
            </a: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Durante a instalação, insira a chave de licença fornecida ou utilize a versão de avaliação.</a:t>
            </a:r>
          </a:p>
          <a:p>
            <a:pPr algn="l"/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Configuração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Após a instalação, verifique se o caminho do GAMS está configurado nas variáveis de ambiente do sistema, facilitando a execução do software a partir da linha de comando.</a:t>
            </a:r>
          </a:p>
        </p:txBody>
      </p:sp>
    </p:spTree>
    <p:extLst>
      <p:ext uri="{BB962C8B-B14F-4D97-AF65-F5344CB8AC3E}">
        <p14:creationId xmlns:p14="http://schemas.microsoft.com/office/powerpoint/2010/main" val="220892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197</Words>
  <Application>Microsoft Office PowerPoint</Application>
  <PresentationFormat>Papel A3 (297 x 420 mm)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Impact</vt:lpstr>
      <vt:lpstr>ui-sans-serif</vt:lpstr>
      <vt:lpstr>Tema do Office</vt:lpstr>
      <vt:lpstr>Apresentação do PowerPoint</vt:lpstr>
      <vt:lpstr>Manual de Uso do Software GAMS </vt:lpstr>
      <vt:lpstr>Introdução</vt:lpstr>
      <vt:lpstr>Instalação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Lizete Ballerini</dc:creator>
  <cp:lastModifiedBy>Lizete Ballerini</cp:lastModifiedBy>
  <cp:revision>6</cp:revision>
  <dcterms:created xsi:type="dcterms:W3CDTF">2024-05-30T12:09:58Z</dcterms:created>
  <dcterms:modified xsi:type="dcterms:W3CDTF">2024-05-30T13:19:18Z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2024-05-30T12:45:56Z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be12d408-1cd5-4dfa-b3ab-0c0885bb7f41</vt:lpwstr>
  </property>
  <property fmtid="{D5CDD505-2E9C-101B-9397-08002B2CF9AE}" pid="7" name="MSIP_Label_defa4170-0d19-0005-0004-bc88714345d2_ActionId">
    <vt:lpwstr>9b066b19-a0c1-4cd9-80f9-34e6d0da4d18</vt:lpwstr>
  </property>
  <property fmtid="{D5CDD505-2E9C-101B-9397-08002B2CF9AE}" pid="8" name="MSIP_Label_defa4170-0d19-0005-0004-bc88714345d2_ContentBits">
    <vt:lpwstr>0</vt:lpwstr>
  </property>
</Properties>
</file>