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88" r:id="rId3"/>
    <p:sldId id="257" r:id="rId4"/>
    <p:sldId id="287" r:id="rId5"/>
    <p:sldId id="258" r:id="rId6"/>
    <p:sldId id="281" r:id="rId7"/>
    <p:sldId id="260" r:id="rId8"/>
    <p:sldId id="276" r:id="rId9"/>
    <p:sldId id="277" r:id="rId10"/>
    <p:sldId id="278" r:id="rId11"/>
    <p:sldId id="279" r:id="rId12"/>
    <p:sldId id="282" r:id="rId13"/>
    <p:sldId id="268" r:id="rId14"/>
    <p:sldId id="274" r:id="rId15"/>
    <p:sldId id="267" r:id="rId16"/>
    <p:sldId id="269" r:id="rId17"/>
    <p:sldId id="272" r:id="rId18"/>
    <p:sldId id="283" r:id="rId19"/>
    <p:sldId id="284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onatan" initials="J" lastIdx="1" clrIdx="0">
    <p:extLst>
      <p:ext uri="{19B8F6BF-5375-455C-9EA6-DF929625EA0E}">
        <p15:presenceInfo xmlns:p15="http://schemas.microsoft.com/office/powerpoint/2012/main" userId="Jhonat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44546A"/>
    <a:srgbClr val="4472C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pbia\AppData\Roaming\Microsoft\Excel\export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7.4125463386169058E-2"/>
                  <c:y val="0.2878547117094233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</c:trendlineLbl>
          </c:trendline>
          <c:xVal>
            <c:numRef>
              <c:f>compilado!$B$38:$H$38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  <c:pt idx="6">
                  <c:v>1000</c:v>
                </c:pt>
              </c:numCache>
            </c:numRef>
          </c:xVal>
          <c:yVal>
            <c:numRef>
              <c:f>compilado!$B$39:$H$39</c:f>
              <c:numCache>
                <c:formatCode>General</c:formatCode>
                <c:ptCount val="7"/>
                <c:pt idx="0">
                  <c:v>3.0659139156341553E-3</c:v>
                </c:pt>
                <c:pt idx="1">
                  <c:v>4.962533712387085E-3</c:v>
                </c:pt>
                <c:pt idx="2">
                  <c:v>1.0597068071365356E-2</c:v>
                </c:pt>
                <c:pt idx="3">
                  <c:v>2.1416527032852174E-2</c:v>
                </c:pt>
                <c:pt idx="4">
                  <c:v>4.1763359308242799E-2</c:v>
                </c:pt>
                <c:pt idx="5">
                  <c:v>0.11240067481994628</c:v>
                </c:pt>
                <c:pt idx="6">
                  <c:v>0.23736521601676941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091-47E2-885C-4956CDB099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5791824"/>
        <c:axId val="1865785264"/>
      </c:scatterChart>
      <c:valAx>
        <c:axId val="1865791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>
                    <a:solidFill>
                      <a:schemeClr val="tx1"/>
                    </a:solidFill>
                  </a:rPr>
                  <a:t>Dimensão (n)</a:t>
                </a:r>
              </a:p>
            </c:rich>
          </c:tx>
          <c:layout>
            <c:manualLayout>
              <c:xMode val="edge"/>
              <c:yMode val="edge"/>
              <c:x val="0.46856562348160508"/>
              <c:y val="0.90151612903225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65785264"/>
        <c:crosses val="autoZero"/>
        <c:crossBetween val="midCat"/>
      </c:valAx>
      <c:valAx>
        <c:axId val="186578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>
                    <a:solidFill>
                      <a:schemeClr val="tx1"/>
                    </a:solidFill>
                  </a:rPr>
                  <a:t>Tempo (s)</a:t>
                </a:r>
              </a:p>
            </c:rich>
          </c:tx>
          <c:layout>
            <c:manualLayout>
              <c:xMode val="edge"/>
              <c:yMode val="edge"/>
              <c:x val="9.3383121978651597E-3"/>
              <c:y val="0.307279400558801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#,##0.0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65791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600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293570-1939-4494-97A7-AF76BB5BFFE8}" type="doc">
      <dgm:prSet loTypeId="urn:microsoft.com/office/officeart/2005/8/layout/hProcess4" loCatId="process" qsTypeId="urn:microsoft.com/office/officeart/2005/8/quickstyle/simple1" qsCatId="simple" csTypeId="urn:microsoft.com/office/officeart/2005/8/colors/accent0_3" csCatId="mainScheme" phldr="1"/>
      <dgm:spPr/>
    </dgm:pt>
    <dgm:pt modelId="{99F59D04-5E81-4441-9CED-A8CE81B4711E}">
      <dgm:prSet phldrT="[Text]"/>
      <dgm:spPr/>
      <dgm:t>
        <a:bodyPr/>
        <a:lstStyle/>
        <a:p>
          <a:r>
            <a:rPr lang="pt-BR" dirty="0"/>
            <a:t>Pré-alocação (z</a:t>
          </a:r>
          <a:r>
            <a:rPr lang="pt-BR" baseline="-25000" dirty="0"/>
            <a:t>corte</a:t>
          </a:r>
          <a:r>
            <a:rPr lang="pt-BR" dirty="0"/>
            <a:t>)</a:t>
          </a:r>
          <a:endParaRPr lang="en-US" dirty="0"/>
        </a:p>
      </dgm:t>
    </dgm:pt>
    <dgm:pt modelId="{E93147BE-E74C-43ED-A5C0-CAF01D5B5A55}" type="parTrans" cxnId="{9676561D-6884-4BFC-9321-467DA00FD905}">
      <dgm:prSet/>
      <dgm:spPr/>
      <dgm:t>
        <a:bodyPr/>
        <a:lstStyle/>
        <a:p>
          <a:endParaRPr lang="en-US"/>
        </a:p>
      </dgm:t>
    </dgm:pt>
    <dgm:pt modelId="{8CC204E2-3968-4348-996B-349D4EBCC3D2}" type="sibTrans" cxnId="{9676561D-6884-4BFC-9321-467DA00FD905}">
      <dgm:prSet/>
      <dgm:spPr/>
      <dgm:t>
        <a:bodyPr/>
        <a:lstStyle/>
        <a:p>
          <a:endParaRPr lang="en-US"/>
        </a:p>
      </dgm:t>
    </dgm:pt>
    <dgm:pt modelId="{7E9CAF4B-64C1-4383-BAD5-84E4E74E01CE}">
      <dgm:prSet phldrT="[Text]"/>
      <dgm:spPr/>
      <dgm:t>
        <a:bodyPr/>
        <a:lstStyle/>
        <a:p>
          <a:r>
            <a:rPr lang="pt-BR" dirty="0"/>
            <a:t>Alocação (Hte)</a:t>
          </a:r>
          <a:endParaRPr lang="en-US" dirty="0"/>
        </a:p>
      </dgm:t>
    </dgm:pt>
    <dgm:pt modelId="{349F6866-D846-48B6-9441-0372CF82163B}" type="parTrans" cxnId="{64A6966B-393B-411A-AA95-2B4B23A24D5D}">
      <dgm:prSet/>
      <dgm:spPr/>
      <dgm:t>
        <a:bodyPr/>
        <a:lstStyle/>
        <a:p>
          <a:endParaRPr lang="en-US"/>
        </a:p>
      </dgm:t>
    </dgm:pt>
    <dgm:pt modelId="{7ECF2A80-6810-494E-A492-14531E6221CB}" type="sibTrans" cxnId="{64A6966B-393B-411A-AA95-2B4B23A24D5D}">
      <dgm:prSet/>
      <dgm:spPr/>
      <dgm:t>
        <a:bodyPr/>
        <a:lstStyle/>
        <a:p>
          <a:endParaRPr lang="en-US"/>
        </a:p>
      </dgm:t>
    </dgm:pt>
    <dgm:pt modelId="{051ADABD-89B4-4F4C-B7BF-A995A4B00005}">
      <dgm:prSet phldrT="[Text]"/>
      <dgm:spPr/>
      <dgm:t>
        <a:bodyPr/>
        <a:lstStyle/>
        <a:p>
          <a:r>
            <a:rPr lang="pt-BR" dirty="0"/>
            <a:t>Busca determinística</a:t>
          </a:r>
          <a:endParaRPr lang="en-US" dirty="0"/>
        </a:p>
      </dgm:t>
    </dgm:pt>
    <dgm:pt modelId="{8CB52120-38F7-4A2D-ABD1-BD6DCA960259}" type="parTrans" cxnId="{A2FB1DAF-6B47-4AD5-82B6-3AA1E11E3762}">
      <dgm:prSet/>
      <dgm:spPr/>
      <dgm:t>
        <a:bodyPr/>
        <a:lstStyle/>
        <a:p>
          <a:endParaRPr lang="en-US"/>
        </a:p>
      </dgm:t>
    </dgm:pt>
    <dgm:pt modelId="{CCCDE5A9-46CC-4B47-95B7-CEA9DBC68153}" type="sibTrans" cxnId="{A2FB1DAF-6B47-4AD5-82B6-3AA1E11E3762}">
      <dgm:prSet/>
      <dgm:spPr/>
      <dgm:t>
        <a:bodyPr/>
        <a:lstStyle/>
        <a:p>
          <a:endParaRPr lang="en-US"/>
        </a:p>
      </dgm:t>
    </dgm:pt>
    <dgm:pt modelId="{F6454B7C-E264-4726-9063-AEB5E69DDC84}">
      <dgm:prSet custT="1"/>
      <dgm:spPr/>
      <dgm:t>
        <a:bodyPr/>
        <a:lstStyle/>
        <a:p>
          <a:r>
            <a:rPr lang="pt-BR" sz="1400" dirty="0"/>
            <a:t>Tarefas alocadas de forma intercalada em ambos os conjuntos</a:t>
          </a:r>
          <a:endParaRPr lang="en-US" sz="1400" dirty="0"/>
        </a:p>
      </dgm:t>
    </dgm:pt>
    <dgm:pt modelId="{85E29A87-0000-49F5-8DB9-398264944B88}" type="parTrans" cxnId="{E25EBAC5-0881-4DF3-94C3-D85963BCFA8E}">
      <dgm:prSet/>
      <dgm:spPr/>
      <dgm:t>
        <a:bodyPr/>
        <a:lstStyle/>
        <a:p>
          <a:endParaRPr lang="en-US"/>
        </a:p>
      </dgm:t>
    </dgm:pt>
    <dgm:pt modelId="{C69CEFA5-2DE1-4804-964C-237D2ADCA089}" type="sibTrans" cxnId="{E25EBAC5-0881-4DF3-94C3-D85963BCFA8E}">
      <dgm:prSet/>
      <dgm:spPr/>
      <dgm:t>
        <a:bodyPr/>
        <a:lstStyle/>
        <a:p>
          <a:endParaRPr lang="en-US"/>
        </a:p>
      </dgm:t>
    </dgm:pt>
    <dgm:pt modelId="{CC5B3515-BC68-46F9-8300-B99961A4B5CC}">
      <dgm:prSet custT="1"/>
      <dgm:spPr/>
      <dgm:t>
        <a:bodyPr/>
        <a:lstStyle/>
        <a:p>
          <a:r>
            <a:rPr lang="pt-BR" sz="1400" dirty="0"/>
            <a:t>Após alocação, tarefas ordenadas conforme propriedade </a:t>
          </a:r>
          <a:r>
            <a:rPr lang="pt-BR" sz="1400" b="1" dirty="0"/>
            <a:t>em V</a:t>
          </a:r>
          <a:endParaRPr lang="en-US" sz="1400" dirty="0"/>
        </a:p>
      </dgm:t>
    </dgm:pt>
    <dgm:pt modelId="{EA2CB35D-035C-4ABA-BE03-0BA534B84F8C}" type="parTrans" cxnId="{9F64E228-016A-4416-9A1E-78C73C11868C}">
      <dgm:prSet/>
      <dgm:spPr/>
      <dgm:t>
        <a:bodyPr/>
        <a:lstStyle/>
        <a:p>
          <a:endParaRPr lang="en-US"/>
        </a:p>
      </dgm:t>
    </dgm:pt>
    <dgm:pt modelId="{4D04FDD3-BF0A-4FB5-AF7D-4FFBCB08D988}" type="sibTrans" cxnId="{9F64E228-016A-4416-9A1E-78C73C11868C}">
      <dgm:prSet/>
      <dgm:spPr/>
      <dgm:t>
        <a:bodyPr/>
        <a:lstStyle/>
        <a:p>
          <a:endParaRPr lang="en-US"/>
        </a:p>
      </dgm:t>
    </dgm:pt>
    <dgm:pt modelId="{27CC965D-0F62-49A4-BF34-30E99096CC9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400" b="1" dirty="0"/>
            <a:t>a</a:t>
          </a:r>
          <a:r>
            <a:rPr lang="pt-BR" sz="1400" b="1" baseline="-25000" dirty="0"/>
            <a:t>i</a:t>
          </a:r>
          <a:r>
            <a:rPr lang="pt-BR" sz="1400" b="1" baseline="0" dirty="0"/>
            <a:t>/p</a:t>
          </a:r>
          <a:r>
            <a:rPr lang="pt-BR" sz="1400" b="1" baseline="-25000" dirty="0"/>
            <a:t>i</a:t>
          </a:r>
          <a:r>
            <a:rPr lang="pt-BR" sz="1400" b="1" baseline="0" dirty="0"/>
            <a:t> </a:t>
          </a:r>
          <a:r>
            <a:rPr lang="pt-BR" sz="1400" baseline="0" dirty="0"/>
            <a:t>decrescente no set T</a:t>
          </a:r>
          <a:endParaRPr lang="en-US" sz="1400" dirty="0"/>
        </a:p>
      </dgm:t>
    </dgm:pt>
    <dgm:pt modelId="{DCA923D3-A889-43BA-8349-84ECFB077748}" type="parTrans" cxnId="{93214F37-56E5-4546-B94F-48F2EB60C852}">
      <dgm:prSet/>
      <dgm:spPr/>
      <dgm:t>
        <a:bodyPr/>
        <a:lstStyle/>
        <a:p>
          <a:endParaRPr lang="en-US"/>
        </a:p>
      </dgm:t>
    </dgm:pt>
    <dgm:pt modelId="{A3A6B6B4-C0B9-46B3-9FDF-768579D35450}" type="sibTrans" cxnId="{93214F37-56E5-4546-B94F-48F2EB60C852}">
      <dgm:prSet/>
      <dgm:spPr/>
      <dgm:t>
        <a:bodyPr/>
        <a:lstStyle/>
        <a:p>
          <a:endParaRPr lang="en-US"/>
        </a:p>
      </dgm:t>
    </dgm:pt>
    <dgm:pt modelId="{76B0DB61-9ACF-45CE-9300-0639318AE07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400" b="1" dirty="0"/>
            <a:t>b</a:t>
          </a:r>
          <a:r>
            <a:rPr lang="pt-BR" sz="1400" b="1" baseline="-25000" dirty="0"/>
            <a:t>i</a:t>
          </a:r>
          <a:r>
            <a:rPr lang="pt-BR" sz="1400" b="1" baseline="0" dirty="0"/>
            <a:t>/p</a:t>
          </a:r>
          <a:r>
            <a:rPr lang="pt-BR" sz="1400" b="1" baseline="-25000" dirty="0"/>
            <a:t>i</a:t>
          </a:r>
          <a:r>
            <a:rPr lang="pt-BR" sz="1400" b="1" baseline="0" dirty="0"/>
            <a:t> </a:t>
          </a:r>
          <a:r>
            <a:rPr lang="pt-BR" sz="1400" baseline="0" dirty="0"/>
            <a:t>decrescente no set E</a:t>
          </a:r>
          <a:endParaRPr lang="en-US" sz="1400" dirty="0"/>
        </a:p>
      </dgm:t>
    </dgm:pt>
    <dgm:pt modelId="{B889FAD5-4A1E-4DA0-8101-C306E29BB986}" type="sibTrans" cxnId="{E3219E14-A939-430E-A060-F6C981611AAF}">
      <dgm:prSet/>
      <dgm:spPr/>
      <dgm:t>
        <a:bodyPr/>
        <a:lstStyle/>
        <a:p>
          <a:endParaRPr lang="en-US"/>
        </a:p>
      </dgm:t>
    </dgm:pt>
    <dgm:pt modelId="{BF1A901D-4779-4EFC-8032-A92905B8B78B}" type="parTrans" cxnId="{E3219E14-A939-430E-A060-F6C981611AAF}">
      <dgm:prSet/>
      <dgm:spPr/>
      <dgm:t>
        <a:bodyPr/>
        <a:lstStyle/>
        <a:p>
          <a:endParaRPr lang="en-US"/>
        </a:p>
      </dgm:t>
    </dgm:pt>
    <dgm:pt modelId="{151AAA88-E0D3-4776-9C5D-B33715B00F67}">
      <dgm:prSet custT="1"/>
      <dgm:spPr/>
      <dgm:t>
        <a:bodyPr/>
        <a:lstStyle/>
        <a:p>
          <a:r>
            <a:rPr lang="pt-BR" sz="1800" dirty="0"/>
            <a:t>Busca em z’s</a:t>
          </a:r>
          <a:endParaRPr lang="en-US" sz="1800" b="1" dirty="0"/>
        </a:p>
      </dgm:t>
    </dgm:pt>
    <dgm:pt modelId="{370B89AA-D26A-4EBB-85FA-2C541DC3684F}" type="parTrans" cxnId="{DC2E646D-AD8C-4280-821A-EE54A1989365}">
      <dgm:prSet/>
      <dgm:spPr/>
      <dgm:t>
        <a:bodyPr/>
        <a:lstStyle/>
        <a:p>
          <a:endParaRPr lang="en-US"/>
        </a:p>
      </dgm:t>
    </dgm:pt>
    <dgm:pt modelId="{DAAC2B7E-5803-49EA-A1B3-468FEFF953D9}" type="sibTrans" cxnId="{DC2E646D-AD8C-4280-821A-EE54A198936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A92C5B3-351D-4243-A43F-0682DA546EE9}">
          <dgm:prSet custT="1"/>
          <dgm:spPr/>
          <dgm:t>
            <a:bodyPr/>
            <a:lstStyle/>
            <a:p>
              <a:r>
                <a:rPr lang="pt-BR" sz="1400" dirty="0"/>
                <a:t>Indicador </a:t>
              </a:r>
              <a14:m>
                <m:oMath xmlns:m="http://schemas.openxmlformats.org/officeDocument/2006/math">
                  <m:r>
                    <a:rPr lang="pt-BR" sz="1400" b="1" i="1" dirty="0" smtClean="0">
                      <a:latin typeface="Cambria Math" panose="02040503050406030204" pitchFamily="18" charset="0"/>
                    </a:rPr>
                    <m:t>𝒛</m:t>
                  </m:r>
                  <m:r>
                    <a:rPr lang="pt-BR" sz="1400" b="1" i="1" dirty="0" smtClean="0">
                      <a:latin typeface="Cambria Math" panose="02040503050406030204" pitchFamily="18" charset="0"/>
                    </a:rPr>
                    <m:t> =</m:t>
                  </m:r>
                  <m:f>
                    <m:fPr>
                      <m:ctrlPr>
                        <a:rPr lang="pt-BR" sz="1400" b="1" i="1" baseline="0" dirty="0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pt-BR" sz="1400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pt-BR" sz="1400" b="1" i="1" baseline="-25000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pt-BR" sz="1400" b="1" i="1" baseline="0" dirty="0" smtClean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pt-BR" sz="1400" b="1" i="1" baseline="0" dirty="0" smtClean="0">
                          <a:latin typeface="Cambria Math" panose="02040503050406030204" pitchFamily="18" charset="0"/>
                        </a:rPr>
                        <m:t>𝒂𝒊</m:t>
                      </m:r>
                    </m:num>
                    <m:den>
                      <m:r>
                        <a:rPr lang="pt-BR" sz="1400" b="1" i="1" baseline="0" dirty="0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pt-BR" sz="1400" b="1" i="1" baseline="-25000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pt-BR" sz="1400" b="1" i="1" baseline="0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pt-BR" sz="1400" b="1" i="1" baseline="0" dirty="0" smtClean="0">
                          <a:latin typeface="Cambria Math" panose="02040503050406030204" pitchFamily="18" charset="0"/>
                        </a:rPr>
                        <m:t>𝒂𝒊</m:t>
                      </m:r>
                    </m:den>
                  </m:f>
                </m:oMath>
              </a14:m>
              <a:r>
                <a:rPr lang="en-US" sz="1400" b="1" dirty="0"/>
                <a:t> </a:t>
              </a:r>
              <a:r>
                <a:rPr lang="en-US" sz="1400" b="0" i="0" dirty="0"/>
                <a:t>∈ [-1;1]</a:t>
              </a:r>
              <a:endParaRPr lang="en-US" sz="1400" b="1" dirty="0"/>
            </a:p>
          </dgm:t>
        </dgm:pt>
      </mc:Choice>
      <mc:Fallback xmlns="">
        <dgm:pt modelId="{BA92C5B3-351D-4243-A43F-0682DA546EE9}">
          <dgm:prSet custT="1"/>
          <dgm:spPr/>
          <dgm:t>
            <a:bodyPr/>
            <a:lstStyle/>
            <a:p>
              <a:r>
                <a:rPr lang="pt-BR" sz="1400" dirty="0"/>
                <a:t>Indicador </a:t>
              </a:r>
              <a:r>
                <a:rPr lang="pt-BR" sz="1400" b="1" i="0" dirty="0">
                  <a:latin typeface="Cambria Math" panose="02040503050406030204" pitchFamily="18" charset="0"/>
                </a:rPr>
                <a:t>𝒛 =</a:t>
              </a:r>
              <a:r>
                <a:rPr lang="pt-BR" sz="1400" b="1" i="0" baseline="0" dirty="0">
                  <a:latin typeface="Cambria Math" panose="02040503050406030204" pitchFamily="18" charset="0"/>
                </a:rPr>
                <a:t>(</a:t>
              </a:r>
              <a:r>
                <a:rPr lang="pt-BR" sz="1400" b="1" i="0" dirty="0">
                  <a:latin typeface="Cambria Math" panose="02040503050406030204" pitchFamily="18" charset="0"/>
                </a:rPr>
                <a:t>𝒃</a:t>
              </a:r>
              <a:r>
                <a:rPr lang="pt-BR" sz="1400" b="1" i="0" baseline="-25000" dirty="0">
                  <a:latin typeface="Cambria Math" panose="02040503050406030204" pitchFamily="18" charset="0"/>
                </a:rPr>
                <a:t>𝒊</a:t>
              </a:r>
              <a:r>
                <a:rPr lang="pt-BR" sz="1400" b="1" i="0" baseline="0" dirty="0">
                  <a:latin typeface="Cambria Math" panose="02040503050406030204" pitchFamily="18" charset="0"/>
                </a:rPr>
                <a:t> – 𝒂</a:t>
              </a:r>
              <a:r>
                <a:rPr lang="pt-BR" sz="1400" b="1" i="0" baseline="-25000" dirty="0">
                  <a:latin typeface="Cambria Math" panose="02040503050406030204" pitchFamily="18" charset="0"/>
                </a:rPr>
                <a:t>𝒊</a:t>
              </a:r>
              <a:r>
                <a:rPr lang="pt-BR" sz="1400" b="1" i="0" baseline="0" dirty="0">
                  <a:latin typeface="Cambria Math" panose="02040503050406030204" pitchFamily="18" charset="0"/>
                </a:rPr>
                <a:t>)/(𝒃</a:t>
              </a:r>
              <a:r>
                <a:rPr lang="pt-BR" sz="1400" b="1" i="0" baseline="-25000" dirty="0">
                  <a:latin typeface="Cambria Math" panose="02040503050406030204" pitchFamily="18" charset="0"/>
                </a:rPr>
                <a:t>𝒊</a:t>
              </a:r>
              <a:r>
                <a:rPr lang="pt-BR" sz="1400" b="1" i="0" baseline="0" dirty="0">
                  <a:latin typeface="Cambria Math" panose="02040503050406030204" pitchFamily="18" charset="0"/>
                </a:rPr>
                <a:t> + 𝒂</a:t>
              </a:r>
              <a:r>
                <a:rPr lang="pt-BR" sz="1400" b="1" i="0" baseline="-25000" dirty="0">
                  <a:latin typeface="Cambria Math" panose="02040503050406030204" pitchFamily="18" charset="0"/>
                </a:rPr>
                <a:t>𝒊</a:t>
              </a:r>
              <a:r>
                <a:rPr lang="pt-BR" sz="1400" b="1" i="0" baseline="0" dirty="0">
                  <a:latin typeface="Cambria Math" panose="02040503050406030204" pitchFamily="18" charset="0"/>
                </a:rPr>
                <a:t>)</a:t>
              </a:r>
              <a:r>
                <a:rPr lang="en-US" sz="1400" b="1" dirty="0"/>
                <a:t> </a:t>
              </a:r>
              <a:r>
                <a:rPr lang="en-US" sz="1400" b="0" i="0" dirty="0"/>
                <a:t>∈ [-1;1]</a:t>
              </a:r>
              <a:endParaRPr lang="en-US" sz="1400" b="1" dirty="0"/>
            </a:p>
          </dgm:t>
        </dgm:pt>
      </mc:Fallback>
    </mc:AlternateContent>
    <dgm:pt modelId="{096B44EC-8CA4-40F3-ADC1-9EC57F07E51E}" type="sibTrans" cxnId="{92724F3F-3CF5-439D-973A-7BAF2CC2A1AF}">
      <dgm:prSet/>
      <dgm:spPr/>
      <dgm:t>
        <a:bodyPr/>
        <a:lstStyle/>
        <a:p>
          <a:endParaRPr lang="en-US"/>
        </a:p>
      </dgm:t>
    </dgm:pt>
    <dgm:pt modelId="{405EDD8C-E74A-446F-9311-2B0BB899D72C}" type="parTrans" cxnId="{92724F3F-3CF5-439D-973A-7BAF2CC2A1AF}">
      <dgm:prSet/>
      <dgm:spPr/>
      <dgm:t>
        <a:bodyPr/>
        <a:lstStyle/>
        <a:p>
          <a:endParaRPr lang="en-US"/>
        </a:p>
      </dgm:t>
    </dgm:pt>
    <dgm:pt modelId="{81287C70-CFC6-4B7E-9C9B-3F6CC9C0AD01}">
      <dgm:prSet custT="1"/>
      <dgm:spPr/>
      <dgm:t>
        <a:bodyPr/>
        <a:lstStyle/>
        <a:p>
          <a:r>
            <a:rPr lang="pt-BR" sz="1400" dirty="0"/>
            <a:t>Se </a:t>
          </a:r>
          <a:r>
            <a:rPr lang="pt-BR" sz="1400" b="1" dirty="0"/>
            <a:t>z &gt; z</a:t>
          </a:r>
          <a:r>
            <a:rPr lang="pt-BR" sz="1400" b="1" baseline="-25000" dirty="0"/>
            <a:t>corte</a:t>
          </a:r>
          <a:r>
            <a:rPr lang="pt-BR" sz="1400" b="1" baseline="0" dirty="0"/>
            <a:t> </a:t>
          </a:r>
          <a:r>
            <a:rPr lang="pt-BR" sz="1400" baseline="0" dirty="0"/>
            <a:t>=&gt; </a:t>
          </a:r>
          <a:r>
            <a:rPr lang="pt-BR" sz="1400" b="1" baseline="0" dirty="0"/>
            <a:t>set E</a:t>
          </a:r>
          <a:endParaRPr lang="en-US" sz="1400" b="1" dirty="0"/>
        </a:p>
      </dgm:t>
    </dgm:pt>
    <dgm:pt modelId="{C720C046-4AEA-45BB-AA35-73DC3006AD08}" type="sibTrans" cxnId="{E00C3A1B-804A-4AB8-9363-749E569817B3}">
      <dgm:prSet/>
      <dgm:spPr/>
      <dgm:t>
        <a:bodyPr/>
        <a:lstStyle/>
        <a:p>
          <a:endParaRPr lang="en-US"/>
        </a:p>
      </dgm:t>
    </dgm:pt>
    <dgm:pt modelId="{1F0857C9-CB0D-4EC5-AB7A-16176EE23AD5}" type="parTrans" cxnId="{E00C3A1B-804A-4AB8-9363-749E569817B3}">
      <dgm:prSet/>
      <dgm:spPr/>
      <dgm:t>
        <a:bodyPr/>
        <a:lstStyle/>
        <a:p>
          <a:endParaRPr lang="en-US"/>
        </a:p>
      </dgm:t>
    </dgm:pt>
    <dgm:pt modelId="{56F42E05-A348-4A39-8D2F-5A2EFF38B202}">
      <dgm:prSet custT="1"/>
      <dgm:spPr/>
      <dgm:t>
        <a:bodyPr/>
        <a:lstStyle/>
        <a:p>
          <a:r>
            <a:rPr lang="pt-BR" sz="1400" dirty="0"/>
            <a:t>Se </a:t>
          </a:r>
          <a:r>
            <a:rPr lang="pt-BR" sz="1400" b="1" dirty="0"/>
            <a:t>z &lt; -z</a:t>
          </a:r>
          <a:r>
            <a:rPr lang="pt-BR" sz="1400" b="1" baseline="-25000" dirty="0"/>
            <a:t>corte</a:t>
          </a:r>
          <a:r>
            <a:rPr lang="pt-BR" sz="1400" baseline="0" dirty="0"/>
            <a:t> =&gt; </a:t>
          </a:r>
          <a:r>
            <a:rPr lang="pt-BR" sz="1400" b="1" baseline="0" dirty="0"/>
            <a:t>set T</a:t>
          </a:r>
          <a:endParaRPr lang="en-US" sz="1400" b="1" dirty="0"/>
        </a:p>
      </dgm:t>
    </dgm:pt>
    <dgm:pt modelId="{5D45F5D5-DF1B-4907-BCE8-7A1A1B909133}" type="sibTrans" cxnId="{DA12C7CB-A607-4657-9922-842E9D1EED7D}">
      <dgm:prSet/>
      <dgm:spPr/>
      <dgm:t>
        <a:bodyPr/>
        <a:lstStyle/>
        <a:p>
          <a:endParaRPr lang="en-US"/>
        </a:p>
      </dgm:t>
    </dgm:pt>
    <dgm:pt modelId="{5357CCB4-7D7D-4FA0-854E-8BE22C00C684}" type="parTrans" cxnId="{DA12C7CB-A607-4657-9922-842E9D1EED7D}">
      <dgm:prSet/>
      <dgm:spPr/>
      <dgm:t>
        <a:bodyPr/>
        <a:lstStyle/>
        <a:p>
          <a:endParaRPr lang="en-US"/>
        </a:p>
      </dgm:t>
    </dgm:pt>
    <dgm:pt modelId="{29AEC791-6496-4855-B6FD-1B04107BCA43}">
      <dgm:prSet custT="1"/>
      <dgm:spPr/>
      <dgm:t>
        <a:bodyPr/>
        <a:lstStyle/>
        <a:p>
          <a:r>
            <a:rPr lang="pt-BR" sz="1400" dirty="0"/>
            <a:t>Restante das tarefas (</a:t>
          </a:r>
          <a:r>
            <a:rPr lang="pt-BR" sz="1400" b="1" dirty="0"/>
            <a:t>intermediárias</a:t>
          </a:r>
          <a:r>
            <a:rPr lang="pt-BR" sz="1400" dirty="0"/>
            <a:t>) vai para a alocação com base em </a:t>
          </a:r>
          <a:r>
            <a:rPr lang="pt-BR" sz="1400" b="1" dirty="0"/>
            <a:t>Hte</a:t>
          </a:r>
          <a:endParaRPr lang="en-US" sz="1400" b="1" dirty="0"/>
        </a:p>
      </dgm:t>
    </dgm:pt>
    <dgm:pt modelId="{D429F059-69C6-4844-9ACC-6EEE17E11E4E}" type="sibTrans" cxnId="{48864C36-0AD4-4AF4-8FD5-48160DBDC4A7}">
      <dgm:prSet/>
      <dgm:spPr/>
      <dgm:t>
        <a:bodyPr/>
        <a:lstStyle/>
        <a:p>
          <a:endParaRPr lang="en-US"/>
        </a:p>
      </dgm:t>
    </dgm:pt>
    <dgm:pt modelId="{59847EBD-41A5-444F-97AA-8B7D9DB3943C}" type="parTrans" cxnId="{48864C36-0AD4-4AF4-8FD5-48160DBDC4A7}">
      <dgm:prSet/>
      <dgm:spPr/>
      <dgm:t>
        <a:bodyPr/>
        <a:lstStyle/>
        <a:p>
          <a:endParaRPr lang="en-US"/>
        </a:p>
      </dgm:t>
    </dgm:pt>
    <dgm:pt modelId="{18ACC562-5976-4941-A247-0F6B0D1FAB0A}">
      <dgm:prSet custT="1"/>
      <dgm:spPr/>
      <dgm:t>
        <a:bodyPr/>
        <a:lstStyle/>
        <a:p>
          <a:endParaRPr lang="en-US" sz="1400" dirty="0"/>
        </a:p>
      </dgm:t>
    </dgm:pt>
    <dgm:pt modelId="{C9A75D30-5ED8-4B76-A66C-6F441CA5CBD2}" type="sibTrans" cxnId="{70A068F5-DE3B-46BC-ADE5-73FEA1278D30}">
      <dgm:prSet/>
      <dgm:spPr/>
      <dgm:t>
        <a:bodyPr/>
        <a:lstStyle/>
        <a:p>
          <a:endParaRPr lang="en-US"/>
        </a:p>
      </dgm:t>
    </dgm:pt>
    <dgm:pt modelId="{D38861AC-1FE3-480B-9CBB-DB10B38C41FE}" type="parTrans" cxnId="{70A068F5-DE3B-46BC-ADE5-73FEA1278D30}">
      <dgm:prSet/>
      <dgm:spPr/>
      <dgm:t>
        <a:bodyPr/>
        <a:lstStyle/>
        <a:p>
          <a:endParaRPr lang="en-US"/>
        </a:p>
      </dgm:t>
    </dgm:pt>
    <dgm:pt modelId="{97D2A748-9FBB-4584-9749-550C3D4C2CD2}">
      <dgm:prSet custT="1"/>
      <dgm:spPr/>
      <dgm:t>
        <a:bodyPr/>
        <a:lstStyle/>
        <a:p>
          <a:r>
            <a:rPr lang="pt-BR" sz="1400" dirty="0"/>
            <a:t>Para </a:t>
          </a:r>
          <a:r>
            <a:rPr lang="pt-BR" sz="1400" b="1" dirty="0"/>
            <a:t>z</a:t>
          </a:r>
          <a:r>
            <a:rPr lang="pt-BR" sz="1400" b="1" baseline="-25000" dirty="0"/>
            <a:t>corte</a:t>
          </a:r>
          <a:r>
            <a:rPr lang="pt-BR" sz="1400" b="1" baseline="0" dirty="0"/>
            <a:t> = 0,25, 0,5, 0,75, 0,9, 2,0 </a:t>
          </a:r>
          <a:endParaRPr lang="en-US" sz="1400" dirty="0"/>
        </a:p>
      </dgm:t>
    </dgm:pt>
    <dgm:pt modelId="{411A0A53-3BCE-4A45-99C1-13920B4F05A6}" type="parTrans" cxnId="{325ABCEF-C277-4376-AB5C-B448505C14BE}">
      <dgm:prSet/>
      <dgm:spPr/>
      <dgm:t>
        <a:bodyPr/>
        <a:lstStyle/>
        <a:p>
          <a:endParaRPr lang="en-US"/>
        </a:p>
      </dgm:t>
    </dgm:pt>
    <dgm:pt modelId="{AF1318E6-D39C-4D21-889C-4DA3D06352C4}" type="sibTrans" cxnId="{325ABCEF-C277-4376-AB5C-B448505C14BE}">
      <dgm:prSet/>
      <dgm:spPr/>
      <dgm:t>
        <a:bodyPr/>
        <a:lstStyle/>
        <a:p>
          <a:endParaRPr lang="en-US"/>
        </a:p>
      </dgm:t>
    </dgm:pt>
    <dgm:pt modelId="{D9156AA2-C71B-4B6F-9DC5-D75710E59B94}">
      <dgm:prSet custT="1"/>
      <dgm:spPr/>
      <dgm:t>
        <a:bodyPr/>
        <a:lstStyle/>
        <a:p>
          <a:r>
            <a:rPr lang="pt-BR" sz="1400" dirty="0"/>
            <a:t>Caso haja espaço em </a:t>
          </a:r>
          <a:r>
            <a:rPr lang="pt-BR" sz="1400" b="1" dirty="0"/>
            <a:t>E</a:t>
          </a:r>
          <a:r>
            <a:rPr lang="pt-BR" sz="1400" dirty="0"/>
            <a:t>, inicia-se a busca removendo-se uma tarefa do </a:t>
          </a:r>
          <a:r>
            <a:rPr lang="pt-BR" sz="1400" b="1" dirty="0"/>
            <a:t>set T </a:t>
          </a:r>
          <a:r>
            <a:rPr lang="pt-BR" sz="1400" dirty="0"/>
            <a:t>com base no maior índice </a:t>
          </a:r>
          <a:r>
            <a:rPr lang="pt-BR" sz="1400" b="1" dirty="0"/>
            <a:t>b</a:t>
          </a:r>
          <a:r>
            <a:rPr lang="pt-BR" sz="1400" b="1" baseline="-25000" dirty="0"/>
            <a:t>i</a:t>
          </a:r>
          <a:r>
            <a:rPr lang="pt-BR" sz="1400" b="1" baseline="0" dirty="0"/>
            <a:t>/p</a:t>
          </a:r>
          <a:r>
            <a:rPr lang="pt-BR" sz="1400" b="1" baseline="-25000" dirty="0"/>
            <a:t>i</a:t>
          </a:r>
          <a:endParaRPr lang="en-US" sz="1400" b="1" dirty="0"/>
        </a:p>
      </dgm:t>
    </dgm:pt>
    <dgm:pt modelId="{08579861-4A89-4AAC-8214-9F3B46CA9E0F}" type="parTrans" cxnId="{A5545F29-D196-49DD-8DB3-4ECBECAD6071}">
      <dgm:prSet/>
      <dgm:spPr/>
      <dgm:t>
        <a:bodyPr/>
        <a:lstStyle/>
        <a:p>
          <a:endParaRPr lang="en-US"/>
        </a:p>
      </dgm:t>
    </dgm:pt>
    <dgm:pt modelId="{4AE087D2-A848-49A8-9A07-1B8480D18DD1}" type="sibTrans" cxnId="{A5545F29-D196-49DD-8DB3-4ECBECAD6071}">
      <dgm:prSet/>
      <dgm:spPr/>
      <dgm:t>
        <a:bodyPr/>
        <a:lstStyle/>
        <a:p>
          <a:endParaRPr lang="en-US"/>
        </a:p>
      </dgm:t>
    </dgm:pt>
    <dgm:pt modelId="{1BF1C0FF-2E2B-4988-A029-90FD84F421FD}">
      <dgm:prSet custT="1"/>
      <dgm:spPr/>
      <dgm:t>
        <a:bodyPr/>
        <a:lstStyle/>
        <a:p>
          <a:r>
            <a:rPr lang="pt-BR" sz="1400" dirty="0"/>
            <a:t>Caso o objetivo melhore e tenha espaço em </a:t>
          </a:r>
          <a:r>
            <a:rPr lang="pt-BR" sz="1400" b="1" dirty="0"/>
            <a:t>E</a:t>
          </a:r>
          <a:r>
            <a:rPr lang="pt-BR" sz="1400" dirty="0"/>
            <a:t>, </a:t>
          </a:r>
          <a:r>
            <a:rPr lang="pt-BR" sz="1400" b="1" dirty="0"/>
            <a:t>continue</a:t>
          </a:r>
          <a:endParaRPr lang="en-US" sz="1400" b="1" dirty="0"/>
        </a:p>
      </dgm:t>
    </dgm:pt>
    <dgm:pt modelId="{E50415D7-1D69-463D-BD2A-E13DBCF35C7B}" type="parTrans" cxnId="{E0A17E78-BF5B-4820-A94C-EC207C63D8FC}">
      <dgm:prSet/>
      <dgm:spPr/>
      <dgm:t>
        <a:bodyPr/>
        <a:lstStyle/>
        <a:p>
          <a:endParaRPr lang="en-US"/>
        </a:p>
      </dgm:t>
    </dgm:pt>
    <dgm:pt modelId="{A427F13E-CC34-48DE-A821-3FF22C8D4E22}" type="sibTrans" cxnId="{E0A17E78-BF5B-4820-A94C-EC207C63D8FC}">
      <dgm:prSet/>
      <dgm:spPr/>
      <dgm:t>
        <a:bodyPr/>
        <a:lstStyle/>
        <a:p>
          <a:endParaRPr lang="en-US"/>
        </a:p>
      </dgm:t>
    </dgm:pt>
    <dgm:pt modelId="{FB8BCF8F-C141-4C21-B743-EF939A10269A}">
      <dgm:prSet custT="1"/>
      <dgm:spPr/>
      <dgm:t>
        <a:bodyPr/>
        <a:lstStyle/>
        <a:p>
          <a:r>
            <a:rPr lang="pt-BR" sz="1400" dirty="0"/>
            <a:t>Senão, pare e use o </a:t>
          </a:r>
          <a:r>
            <a:rPr lang="pt-BR" sz="1400" b="1" dirty="0"/>
            <a:t>penúltimo objetivo</a:t>
          </a:r>
          <a:endParaRPr lang="en-US" sz="1400" b="1" dirty="0"/>
        </a:p>
      </dgm:t>
    </dgm:pt>
    <dgm:pt modelId="{63162967-330D-43D4-8513-864357538A8B}" type="parTrans" cxnId="{ABEADE4E-E726-4793-B308-EBAB0D9426FC}">
      <dgm:prSet/>
      <dgm:spPr/>
      <dgm:t>
        <a:bodyPr/>
        <a:lstStyle/>
        <a:p>
          <a:endParaRPr lang="en-US"/>
        </a:p>
      </dgm:t>
    </dgm:pt>
    <dgm:pt modelId="{0D1F588D-5593-407A-B95B-C9E08AC6BBE9}" type="sibTrans" cxnId="{ABEADE4E-E726-4793-B308-EBAB0D9426FC}">
      <dgm:prSet/>
      <dgm:spPr/>
      <dgm:t>
        <a:bodyPr/>
        <a:lstStyle/>
        <a:p>
          <a:endParaRPr lang="en-US"/>
        </a:p>
      </dgm:t>
    </dgm:pt>
    <dgm:pt modelId="{A72CAE05-C2DD-46BA-9FEF-760E57AF02C6}">
      <dgm:prSet custT="1"/>
      <dgm:spPr/>
      <dgm:t>
        <a:bodyPr/>
        <a:lstStyle/>
        <a:p>
          <a:r>
            <a:rPr lang="pt-BR" sz="1400" b="0" dirty="0"/>
            <a:t>Executa-se as etapas anteriores e encontra-se o menor valor para cada problema</a:t>
          </a:r>
          <a:endParaRPr lang="en-US" sz="1400" b="0" dirty="0"/>
        </a:p>
      </dgm:t>
    </dgm:pt>
    <dgm:pt modelId="{7C99DF78-C02C-4496-B5F3-0AC8F19C9D55}" type="parTrans" cxnId="{8C049B61-6FBC-431E-A096-A37D7B592297}">
      <dgm:prSet/>
      <dgm:spPr/>
      <dgm:t>
        <a:bodyPr/>
        <a:lstStyle/>
        <a:p>
          <a:endParaRPr lang="en-US"/>
        </a:p>
      </dgm:t>
    </dgm:pt>
    <dgm:pt modelId="{D6E15DFA-3EDE-4EEF-9DC1-B463C3171E5F}" type="sibTrans" cxnId="{8C049B61-6FBC-431E-A096-A37D7B592297}">
      <dgm:prSet/>
      <dgm:spPr/>
      <dgm:t>
        <a:bodyPr/>
        <a:lstStyle/>
        <a:p>
          <a:endParaRPr lang="en-US"/>
        </a:p>
      </dgm:t>
    </dgm:pt>
    <dgm:pt modelId="{99DCEAF8-091D-44DB-B6C8-FB9439E8F721}">
      <dgm:prSet custT="1"/>
      <dgm:spPr/>
      <dgm:t>
        <a:bodyPr/>
        <a:lstStyle/>
        <a:p>
          <a:r>
            <a:rPr lang="pt-BR" sz="1400" b="0" dirty="0"/>
            <a:t>Resultados finais possuem os menores valores encontrados pela busca em </a:t>
          </a:r>
          <a:r>
            <a:rPr lang="pt-BR" sz="1400" b="1" dirty="0"/>
            <a:t>z</a:t>
          </a:r>
          <a:endParaRPr lang="en-US" sz="1400" b="1" dirty="0"/>
        </a:p>
      </dgm:t>
    </dgm:pt>
    <dgm:pt modelId="{675C7E54-8C5D-4D0D-AD75-24AF7B3B4519}" type="parTrans" cxnId="{45640284-27B9-406B-97A2-9DEBFE22AAB1}">
      <dgm:prSet/>
      <dgm:spPr/>
      <dgm:t>
        <a:bodyPr/>
        <a:lstStyle/>
        <a:p>
          <a:endParaRPr lang="en-US"/>
        </a:p>
      </dgm:t>
    </dgm:pt>
    <dgm:pt modelId="{E4C7EEB7-2E8C-4C87-9878-22EDCD4732B7}" type="sibTrans" cxnId="{45640284-27B9-406B-97A2-9DEBFE22AAB1}">
      <dgm:prSet/>
      <dgm:spPr/>
      <dgm:t>
        <a:bodyPr/>
        <a:lstStyle/>
        <a:p>
          <a:endParaRPr lang="en-US"/>
        </a:p>
      </dgm:t>
    </dgm:pt>
    <dgm:pt modelId="{70AF1C0B-7F75-4910-856A-91DF37D85C44}">
      <dgm:prSet custT="1"/>
      <dgm:spPr/>
      <dgm:t>
        <a:bodyPr/>
        <a:lstStyle/>
        <a:p>
          <a:r>
            <a:rPr lang="pt-BR" sz="1400" b="0" dirty="0"/>
            <a:t>Tarefas são reordenadas conforme propriedade </a:t>
          </a:r>
          <a:r>
            <a:rPr lang="pt-BR" sz="1400" b="1" dirty="0"/>
            <a:t>em V</a:t>
          </a:r>
          <a:endParaRPr lang="en-US" sz="1400" b="0" dirty="0"/>
        </a:p>
      </dgm:t>
    </dgm:pt>
    <dgm:pt modelId="{9A94DCE4-68C4-4A27-8A7C-35BB3DF932ED}" type="parTrans" cxnId="{8E2ECD9B-180B-4E7C-A221-EE55432BE24C}">
      <dgm:prSet/>
      <dgm:spPr/>
      <dgm:t>
        <a:bodyPr/>
        <a:lstStyle/>
        <a:p>
          <a:endParaRPr lang="en-US"/>
        </a:p>
      </dgm:t>
    </dgm:pt>
    <dgm:pt modelId="{603001EC-B68F-4AAC-A1C3-5E06B63A10F9}" type="sibTrans" cxnId="{8E2ECD9B-180B-4E7C-A221-EE55432BE24C}">
      <dgm:prSet/>
      <dgm:spPr/>
      <dgm:t>
        <a:bodyPr/>
        <a:lstStyle/>
        <a:p>
          <a:endParaRPr lang="en-US"/>
        </a:p>
      </dgm:t>
    </dgm:pt>
    <dgm:pt modelId="{095B062B-11A9-4AF8-875C-E87AD1086AA5}" type="pres">
      <dgm:prSet presAssocID="{AD293570-1939-4494-97A7-AF76BB5BFFE8}" presName="Name0" presStyleCnt="0">
        <dgm:presLayoutVars>
          <dgm:dir/>
          <dgm:animLvl val="lvl"/>
          <dgm:resizeHandles val="exact"/>
        </dgm:presLayoutVars>
      </dgm:prSet>
      <dgm:spPr/>
    </dgm:pt>
    <dgm:pt modelId="{E70144A8-3480-4B0F-BF5B-5456708D34C8}" type="pres">
      <dgm:prSet presAssocID="{AD293570-1939-4494-97A7-AF76BB5BFFE8}" presName="tSp" presStyleCnt="0"/>
      <dgm:spPr/>
    </dgm:pt>
    <dgm:pt modelId="{DBE1F6EB-CC09-4F9A-B176-AAAFFF379A46}" type="pres">
      <dgm:prSet presAssocID="{AD293570-1939-4494-97A7-AF76BB5BFFE8}" presName="bSp" presStyleCnt="0"/>
      <dgm:spPr/>
    </dgm:pt>
    <dgm:pt modelId="{7B5829B5-33DF-4902-9C38-4B0B5072339C}" type="pres">
      <dgm:prSet presAssocID="{AD293570-1939-4494-97A7-AF76BB5BFFE8}" presName="process" presStyleCnt="0"/>
      <dgm:spPr/>
    </dgm:pt>
    <dgm:pt modelId="{3126304D-CF18-4C56-8D27-BF4DED94BBB7}" type="pres">
      <dgm:prSet presAssocID="{99F59D04-5E81-4441-9CED-A8CE81B4711E}" presName="composite1" presStyleCnt="0"/>
      <dgm:spPr/>
    </dgm:pt>
    <dgm:pt modelId="{5FF9312A-A139-4CE6-8622-157F3E282CA9}" type="pres">
      <dgm:prSet presAssocID="{99F59D04-5E81-4441-9CED-A8CE81B4711E}" presName="dummyNode1" presStyleLbl="node1" presStyleIdx="0" presStyleCnt="4"/>
      <dgm:spPr/>
    </dgm:pt>
    <dgm:pt modelId="{9E0BCC25-4B4B-41A5-84E1-7F098B46F7F0}" type="pres">
      <dgm:prSet presAssocID="{99F59D04-5E81-4441-9CED-A8CE81B4711E}" presName="childNode1" presStyleLbl="bgAcc1" presStyleIdx="0" presStyleCnt="4" custScaleX="166896" custScaleY="201699">
        <dgm:presLayoutVars>
          <dgm:bulletEnabled val="1"/>
        </dgm:presLayoutVars>
      </dgm:prSet>
      <dgm:spPr/>
    </dgm:pt>
    <dgm:pt modelId="{794D87AE-3E41-4B0A-A35A-A224A5AEC32E}" type="pres">
      <dgm:prSet presAssocID="{99F59D04-5E81-4441-9CED-A8CE81B4711E}" presName="childNode1tx" presStyleLbl="bgAcc1" presStyleIdx="0" presStyleCnt="4">
        <dgm:presLayoutVars>
          <dgm:bulletEnabled val="1"/>
        </dgm:presLayoutVars>
      </dgm:prSet>
      <dgm:spPr/>
    </dgm:pt>
    <dgm:pt modelId="{EFE83E02-B7FF-4C6F-A19F-E172A2BC2ECC}" type="pres">
      <dgm:prSet presAssocID="{99F59D04-5E81-4441-9CED-A8CE81B4711E}" presName="parentNode1" presStyleLbl="node1" presStyleIdx="0" presStyleCnt="4" custLinFactY="20839" custLinFactNeighborY="100000">
        <dgm:presLayoutVars>
          <dgm:chMax val="1"/>
          <dgm:bulletEnabled val="1"/>
        </dgm:presLayoutVars>
      </dgm:prSet>
      <dgm:spPr/>
    </dgm:pt>
    <dgm:pt modelId="{5A6D0A6D-805C-46DD-8DCB-7830B37C0ECF}" type="pres">
      <dgm:prSet presAssocID="{99F59D04-5E81-4441-9CED-A8CE81B4711E}" presName="connSite1" presStyleCnt="0"/>
      <dgm:spPr/>
    </dgm:pt>
    <dgm:pt modelId="{4C783869-1BE1-41A7-A498-4D98AE8936EF}" type="pres">
      <dgm:prSet presAssocID="{8CC204E2-3968-4348-996B-349D4EBCC3D2}" presName="Name9" presStyleLbl="sibTrans2D1" presStyleIdx="0" presStyleCnt="3" custLinFactNeighborY="13214"/>
      <dgm:spPr/>
    </dgm:pt>
    <dgm:pt modelId="{28AA5637-471D-40B1-99BC-CAE48E419D28}" type="pres">
      <dgm:prSet presAssocID="{7E9CAF4B-64C1-4383-BAD5-84E4E74E01CE}" presName="composite2" presStyleCnt="0"/>
      <dgm:spPr/>
    </dgm:pt>
    <dgm:pt modelId="{687F5F8E-F74A-46D1-944C-82231ED64DDF}" type="pres">
      <dgm:prSet presAssocID="{7E9CAF4B-64C1-4383-BAD5-84E4E74E01CE}" presName="dummyNode2" presStyleLbl="node1" presStyleIdx="0" presStyleCnt="4"/>
      <dgm:spPr/>
    </dgm:pt>
    <dgm:pt modelId="{C1648759-996E-4783-98D3-D34FFC21F7DD}" type="pres">
      <dgm:prSet presAssocID="{7E9CAF4B-64C1-4383-BAD5-84E4E74E01CE}" presName="childNode2" presStyleLbl="bgAcc1" presStyleIdx="1" presStyleCnt="4" custScaleX="182795" custScaleY="193571">
        <dgm:presLayoutVars>
          <dgm:bulletEnabled val="1"/>
        </dgm:presLayoutVars>
      </dgm:prSet>
      <dgm:spPr/>
    </dgm:pt>
    <dgm:pt modelId="{2986A48E-AA72-47A7-BEC3-6427F67AEB02}" type="pres">
      <dgm:prSet presAssocID="{7E9CAF4B-64C1-4383-BAD5-84E4E74E01CE}" presName="childNode2tx" presStyleLbl="bgAcc1" presStyleIdx="1" presStyleCnt="4">
        <dgm:presLayoutVars>
          <dgm:bulletEnabled val="1"/>
        </dgm:presLayoutVars>
      </dgm:prSet>
      <dgm:spPr/>
    </dgm:pt>
    <dgm:pt modelId="{42C6441D-F974-4CFD-9829-425EB5BA559F}" type="pres">
      <dgm:prSet presAssocID="{7E9CAF4B-64C1-4383-BAD5-84E4E74E01CE}" presName="parentNode2" presStyleLbl="node1" presStyleIdx="1" presStyleCnt="4" custLinFactY="-9653" custLinFactNeighborY="-100000">
        <dgm:presLayoutVars>
          <dgm:chMax val="0"/>
          <dgm:bulletEnabled val="1"/>
        </dgm:presLayoutVars>
      </dgm:prSet>
      <dgm:spPr/>
    </dgm:pt>
    <dgm:pt modelId="{0F584AB5-69B3-4B7F-BC41-958E0D32F658}" type="pres">
      <dgm:prSet presAssocID="{7E9CAF4B-64C1-4383-BAD5-84E4E74E01CE}" presName="connSite2" presStyleCnt="0"/>
      <dgm:spPr/>
    </dgm:pt>
    <dgm:pt modelId="{FC518A34-08B0-4BB7-9E3F-71AFF8C7DB5A}" type="pres">
      <dgm:prSet presAssocID="{7ECF2A80-6810-494E-A492-14531E6221CB}" presName="Name18" presStyleLbl="sibTrans2D1" presStyleIdx="1" presStyleCnt="3" custLinFactNeighborY="-12460"/>
      <dgm:spPr/>
    </dgm:pt>
    <dgm:pt modelId="{79230DAC-EFF0-41D0-B98F-90394FE595D5}" type="pres">
      <dgm:prSet presAssocID="{051ADABD-89B4-4F4C-B7BF-A995A4B00005}" presName="composite1" presStyleCnt="0"/>
      <dgm:spPr/>
    </dgm:pt>
    <dgm:pt modelId="{4EA81D8A-843A-4D31-B26E-DD7C3B305571}" type="pres">
      <dgm:prSet presAssocID="{051ADABD-89B4-4F4C-B7BF-A995A4B00005}" presName="dummyNode1" presStyleLbl="node1" presStyleIdx="1" presStyleCnt="4"/>
      <dgm:spPr/>
    </dgm:pt>
    <dgm:pt modelId="{5D08AD3D-F433-421B-858C-9AEECAFE06C1}" type="pres">
      <dgm:prSet presAssocID="{051ADABD-89B4-4F4C-B7BF-A995A4B00005}" presName="childNode1" presStyleLbl="bgAcc1" presStyleIdx="2" presStyleCnt="4" custScaleX="164529" custScaleY="190961">
        <dgm:presLayoutVars>
          <dgm:bulletEnabled val="1"/>
        </dgm:presLayoutVars>
      </dgm:prSet>
      <dgm:spPr/>
    </dgm:pt>
    <dgm:pt modelId="{777ECBC0-3211-4CD0-94F7-43EF43E65711}" type="pres">
      <dgm:prSet presAssocID="{051ADABD-89B4-4F4C-B7BF-A995A4B00005}" presName="childNode1tx" presStyleLbl="bgAcc1" presStyleIdx="2" presStyleCnt="4">
        <dgm:presLayoutVars>
          <dgm:bulletEnabled val="1"/>
        </dgm:presLayoutVars>
      </dgm:prSet>
      <dgm:spPr/>
    </dgm:pt>
    <dgm:pt modelId="{0D9785A9-BD53-43C3-9C2F-5DF53FA1FC30}" type="pres">
      <dgm:prSet presAssocID="{051ADABD-89B4-4F4C-B7BF-A995A4B00005}" presName="parentNode1" presStyleLbl="node1" presStyleIdx="2" presStyleCnt="4" custLinFactY="7534" custLinFactNeighborY="100000">
        <dgm:presLayoutVars>
          <dgm:chMax val="1"/>
          <dgm:bulletEnabled val="1"/>
        </dgm:presLayoutVars>
      </dgm:prSet>
      <dgm:spPr/>
    </dgm:pt>
    <dgm:pt modelId="{2C411E3C-C2A3-49B7-B9FF-96082EA6C89B}" type="pres">
      <dgm:prSet presAssocID="{051ADABD-89B4-4F4C-B7BF-A995A4B00005}" presName="connSite1" presStyleCnt="0"/>
      <dgm:spPr/>
    </dgm:pt>
    <dgm:pt modelId="{93BB89AC-019D-4C2C-A550-2AA5FCA0B97D}" type="pres">
      <dgm:prSet presAssocID="{CCCDE5A9-46CC-4B47-95B7-CEA9DBC68153}" presName="Name9" presStyleLbl="sibTrans2D1" presStyleIdx="2" presStyleCnt="3" custLinFactNeighborY="15455"/>
      <dgm:spPr/>
    </dgm:pt>
    <dgm:pt modelId="{A0225F27-FA39-4323-8700-897E48D87CBB}" type="pres">
      <dgm:prSet presAssocID="{151AAA88-E0D3-4776-9C5D-B33715B00F67}" presName="composite2" presStyleCnt="0"/>
      <dgm:spPr/>
    </dgm:pt>
    <dgm:pt modelId="{A9DFF439-5D08-4D5B-9AB0-927BA7B35746}" type="pres">
      <dgm:prSet presAssocID="{151AAA88-E0D3-4776-9C5D-B33715B00F67}" presName="dummyNode2" presStyleLbl="node1" presStyleIdx="2" presStyleCnt="4"/>
      <dgm:spPr/>
    </dgm:pt>
    <dgm:pt modelId="{BA833C83-9116-41EE-A227-D6EFF7929A11}" type="pres">
      <dgm:prSet presAssocID="{151AAA88-E0D3-4776-9C5D-B33715B00F67}" presName="childNode2" presStyleLbl="bgAcc1" presStyleIdx="3" presStyleCnt="4" custScaleX="161587" custScaleY="194003">
        <dgm:presLayoutVars>
          <dgm:bulletEnabled val="1"/>
        </dgm:presLayoutVars>
      </dgm:prSet>
      <dgm:spPr/>
    </dgm:pt>
    <dgm:pt modelId="{8F0AF7D7-9BF5-4E8F-8B6F-CF9ABCAB4EE0}" type="pres">
      <dgm:prSet presAssocID="{151AAA88-E0D3-4776-9C5D-B33715B00F67}" presName="childNode2tx" presStyleLbl="bgAcc1" presStyleIdx="3" presStyleCnt="4">
        <dgm:presLayoutVars>
          <dgm:bulletEnabled val="1"/>
        </dgm:presLayoutVars>
      </dgm:prSet>
      <dgm:spPr/>
    </dgm:pt>
    <dgm:pt modelId="{93A7E16C-F52F-4D7D-8460-A4C7A9C1236E}" type="pres">
      <dgm:prSet presAssocID="{151AAA88-E0D3-4776-9C5D-B33715B00F67}" presName="parentNode2" presStyleLbl="node1" presStyleIdx="3" presStyleCnt="4" custLinFactY="-6144" custLinFactNeighborX="2969" custLinFactNeighborY="-100000">
        <dgm:presLayoutVars>
          <dgm:chMax val="0"/>
          <dgm:bulletEnabled val="1"/>
        </dgm:presLayoutVars>
      </dgm:prSet>
      <dgm:spPr/>
    </dgm:pt>
    <dgm:pt modelId="{DB665D34-F09A-47A2-8833-4B43C556DD49}" type="pres">
      <dgm:prSet presAssocID="{151AAA88-E0D3-4776-9C5D-B33715B00F67}" presName="connSite2" presStyleCnt="0"/>
      <dgm:spPr/>
    </dgm:pt>
  </dgm:ptLst>
  <dgm:cxnLst>
    <dgm:cxn modelId="{41F0BD00-951B-4B5E-9DAF-5A65967FD256}" type="presOf" srcId="{29AEC791-6496-4855-B6FD-1B04107BCA43}" destId="{794D87AE-3E41-4B0A-A35A-A224A5AEC32E}" srcOrd="1" destOrd="3" presId="urn:microsoft.com/office/officeart/2005/8/layout/hProcess4"/>
    <dgm:cxn modelId="{DC70F306-D071-4D32-B79F-D995C05B8EE3}" type="presOf" srcId="{A72CAE05-C2DD-46BA-9FEF-760E57AF02C6}" destId="{BA833C83-9116-41EE-A227-D6EFF7929A11}" srcOrd="0" destOrd="1" presId="urn:microsoft.com/office/officeart/2005/8/layout/hProcess4"/>
    <dgm:cxn modelId="{E3219E14-A939-430E-A060-F6C981611AAF}" srcId="{F6454B7C-E264-4726-9063-AEB5E69DDC84}" destId="{76B0DB61-9ACF-45CE-9300-0639318AE074}" srcOrd="1" destOrd="0" parTransId="{BF1A901D-4779-4EFC-8032-A92905B8B78B}" sibTransId="{B889FAD5-4A1E-4DA0-8101-C306E29BB986}"/>
    <dgm:cxn modelId="{E00C3A1B-804A-4AB8-9363-749E569817B3}" srcId="{99F59D04-5E81-4441-9CED-A8CE81B4711E}" destId="{81287C70-CFC6-4B7E-9C9B-3F6CC9C0AD01}" srcOrd="1" destOrd="0" parTransId="{1F0857C9-CB0D-4EC5-AB7A-16176EE23AD5}" sibTransId="{C720C046-4AEA-45BB-AA35-73DC3006AD08}"/>
    <dgm:cxn modelId="{9676561D-6884-4BFC-9321-467DA00FD905}" srcId="{AD293570-1939-4494-97A7-AF76BB5BFFE8}" destId="{99F59D04-5E81-4441-9CED-A8CE81B4711E}" srcOrd="0" destOrd="0" parTransId="{E93147BE-E74C-43ED-A5C0-CAF01D5B5A55}" sibTransId="{8CC204E2-3968-4348-996B-349D4EBCC3D2}"/>
    <dgm:cxn modelId="{BAEE921E-590F-42C0-ADC9-E226E2642940}" type="presOf" srcId="{18ACC562-5976-4941-A247-0F6B0D1FAB0A}" destId="{9E0BCC25-4B4B-41A5-84E1-7F098B46F7F0}" srcOrd="0" destOrd="4" presId="urn:microsoft.com/office/officeart/2005/8/layout/hProcess4"/>
    <dgm:cxn modelId="{CD72A222-57E2-4CA5-820F-92918DC2DF79}" type="presOf" srcId="{7E9CAF4B-64C1-4383-BAD5-84E4E74E01CE}" destId="{42C6441D-F974-4CFD-9829-425EB5BA559F}" srcOrd="0" destOrd="0" presId="urn:microsoft.com/office/officeart/2005/8/layout/hProcess4"/>
    <dgm:cxn modelId="{75F7C526-C803-4ADA-98AE-A90063014A5E}" type="presOf" srcId="{151AAA88-E0D3-4776-9C5D-B33715B00F67}" destId="{93A7E16C-F52F-4D7D-8460-A4C7A9C1236E}" srcOrd="0" destOrd="0" presId="urn:microsoft.com/office/officeart/2005/8/layout/hProcess4"/>
    <dgm:cxn modelId="{9F64E228-016A-4416-9A1E-78C73C11868C}" srcId="{7E9CAF4B-64C1-4383-BAD5-84E4E74E01CE}" destId="{CC5B3515-BC68-46F9-8300-B99961A4B5CC}" srcOrd="1" destOrd="0" parTransId="{EA2CB35D-035C-4ABA-BE03-0BA534B84F8C}" sibTransId="{4D04FDD3-BF0A-4FB5-AF7D-4FFBCB08D988}"/>
    <dgm:cxn modelId="{A5545F29-D196-49DD-8DB3-4ECBECAD6071}" srcId="{051ADABD-89B4-4F4C-B7BF-A995A4B00005}" destId="{D9156AA2-C71B-4B6F-9DC5-D75710E59B94}" srcOrd="0" destOrd="0" parTransId="{08579861-4A89-4AAC-8214-9F3B46CA9E0F}" sibTransId="{4AE087D2-A848-49A8-9A07-1B8480D18DD1}"/>
    <dgm:cxn modelId="{48864C36-0AD4-4AF4-8FD5-48160DBDC4A7}" srcId="{99F59D04-5E81-4441-9CED-A8CE81B4711E}" destId="{29AEC791-6496-4855-B6FD-1B04107BCA43}" srcOrd="3" destOrd="0" parTransId="{59847EBD-41A5-444F-97AA-8B7D9DB3943C}" sibTransId="{D429F059-69C6-4844-9ACC-6EEE17E11E4E}"/>
    <dgm:cxn modelId="{93214F37-56E5-4546-B94F-48F2EB60C852}" srcId="{F6454B7C-E264-4726-9063-AEB5E69DDC84}" destId="{27CC965D-0F62-49A4-BF34-30E99096CC9C}" srcOrd="0" destOrd="0" parTransId="{DCA923D3-A889-43BA-8349-84ECFB077748}" sibTransId="{A3A6B6B4-C0B9-46B3-9FDF-768579D35450}"/>
    <dgm:cxn modelId="{92724F3F-3CF5-439D-973A-7BAF2CC2A1AF}" srcId="{99F59D04-5E81-4441-9CED-A8CE81B4711E}" destId="{BA92C5B3-351D-4243-A43F-0682DA546EE9}" srcOrd="0" destOrd="0" parTransId="{405EDD8C-E74A-446F-9311-2B0BB899D72C}" sibTransId="{096B44EC-8CA4-40F3-ADC1-9EC57F07E51E}"/>
    <dgm:cxn modelId="{33A3CD3F-D863-443D-A7F2-004898C832B5}" type="presOf" srcId="{CC5B3515-BC68-46F9-8300-B99961A4B5CC}" destId="{2986A48E-AA72-47A7-BEC3-6427F67AEB02}" srcOrd="1" destOrd="3" presId="urn:microsoft.com/office/officeart/2005/8/layout/hProcess4"/>
    <dgm:cxn modelId="{8C049B61-6FBC-431E-A096-A37D7B592297}" srcId="{151AAA88-E0D3-4776-9C5D-B33715B00F67}" destId="{A72CAE05-C2DD-46BA-9FEF-760E57AF02C6}" srcOrd="1" destOrd="0" parTransId="{7C99DF78-C02C-4496-B5F3-0AC8F19C9D55}" sibTransId="{D6E15DFA-3EDE-4EEF-9DC1-B463C3171E5F}"/>
    <dgm:cxn modelId="{14D62D64-1009-4596-B6C1-E879452FCDDE}" type="presOf" srcId="{BA92C5B3-351D-4243-A43F-0682DA546EE9}" destId="{794D87AE-3E41-4B0A-A35A-A224A5AEC32E}" srcOrd="1" destOrd="0" presId="urn:microsoft.com/office/officeart/2005/8/layout/hProcess4"/>
    <dgm:cxn modelId="{EF9EC345-9CE0-479C-ABBE-D7546F94BF61}" type="presOf" srcId="{FB8BCF8F-C141-4C21-B743-EF939A10269A}" destId="{777ECBC0-3211-4CD0-94F7-43EF43E65711}" srcOrd="1" destOrd="3" presId="urn:microsoft.com/office/officeart/2005/8/layout/hProcess4"/>
    <dgm:cxn modelId="{BEC7FD48-A60A-41DD-B323-AFEE48EE3842}" type="presOf" srcId="{D9156AA2-C71B-4B6F-9DC5-D75710E59B94}" destId="{777ECBC0-3211-4CD0-94F7-43EF43E65711}" srcOrd="1" destOrd="0" presId="urn:microsoft.com/office/officeart/2005/8/layout/hProcess4"/>
    <dgm:cxn modelId="{512F7A69-C828-4822-B0B7-8B38D8EDA91D}" type="presOf" srcId="{A72CAE05-C2DD-46BA-9FEF-760E57AF02C6}" destId="{8F0AF7D7-9BF5-4E8F-8B6F-CF9ABCAB4EE0}" srcOrd="1" destOrd="1" presId="urn:microsoft.com/office/officeart/2005/8/layout/hProcess4"/>
    <dgm:cxn modelId="{64A6966B-393B-411A-AA95-2B4B23A24D5D}" srcId="{AD293570-1939-4494-97A7-AF76BB5BFFE8}" destId="{7E9CAF4B-64C1-4383-BAD5-84E4E74E01CE}" srcOrd="1" destOrd="0" parTransId="{349F6866-D846-48B6-9441-0372CF82163B}" sibTransId="{7ECF2A80-6810-494E-A492-14531E6221CB}"/>
    <dgm:cxn modelId="{DC2E646D-AD8C-4280-821A-EE54A1989365}" srcId="{AD293570-1939-4494-97A7-AF76BB5BFFE8}" destId="{151AAA88-E0D3-4776-9C5D-B33715B00F67}" srcOrd="3" destOrd="0" parTransId="{370B89AA-D26A-4EBB-85FA-2C541DC3684F}" sibTransId="{DAAC2B7E-5803-49EA-A1B3-468FEFF953D9}"/>
    <dgm:cxn modelId="{ABEADE4E-E726-4793-B308-EBAB0D9426FC}" srcId="{051ADABD-89B4-4F4C-B7BF-A995A4B00005}" destId="{FB8BCF8F-C141-4C21-B743-EF939A10269A}" srcOrd="3" destOrd="0" parTransId="{63162967-330D-43D4-8513-864357538A8B}" sibTransId="{0D1F588D-5593-407A-B95B-C9E08AC6BBE9}"/>
    <dgm:cxn modelId="{7E7E1870-7776-4D06-B087-48655F90E594}" type="presOf" srcId="{F6454B7C-E264-4726-9063-AEB5E69DDC84}" destId="{2986A48E-AA72-47A7-BEC3-6427F67AEB02}" srcOrd="1" destOrd="0" presId="urn:microsoft.com/office/officeart/2005/8/layout/hProcess4"/>
    <dgm:cxn modelId="{B45D2551-1782-4D0A-990D-353B7AE7BAD5}" type="presOf" srcId="{1BF1C0FF-2E2B-4988-A029-90FD84F421FD}" destId="{5D08AD3D-F433-421B-858C-9AEECAFE06C1}" srcOrd="0" destOrd="2" presId="urn:microsoft.com/office/officeart/2005/8/layout/hProcess4"/>
    <dgm:cxn modelId="{AB11A971-859F-4BC0-9C3D-55478BFF13E8}" type="presOf" srcId="{70AF1C0B-7F75-4910-856A-91DF37D85C44}" destId="{5D08AD3D-F433-421B-858C-9AEECAFE06C1}" srcOrd="0" destOrd="1" presId="urn:microsoft.com/office/officeart/2005/8/layout/hProcess4"/>
    <dgm:cxn modelId="{42C6B771-F7B8-4226-8036-743AB27B81F1}" type="presOf" srcId="{70AF1C0B-7F75-4910-856A-91DF37D85C44}" destId="{777ECBC0-3211-4CD0-94F7-43EF43E65711}" srcOrd="1" destOrd="1" presId="urn:microsoft.com/office/officeart/2005/8/layout/hProcess4"/>
    <dgm:cxn modelId="{E0DE0273-467B-4DE6-86AA-E9D4E4754406}" type="presOf" srcId="{7ECF2A80-6810-494E-A492-14531E6221CB}" destId="{FC518A34-08B0-4BB7-9E3F-71AFF8C7DB5A}" srcOrd="0" destOrd="0" presId="urn:microsoft.com/office/officeart/2005/8/layout/hProcess4"/>
    <dgm:cxn modelId="{DA0F8A55-8690-4D50-87EE-221D39143A0C}" type="presOf" srcId="{56F42E05-A348-4A39-8D2F-5A2EFF38B202}" destId="{9E0BCC25-4B4B-41A5-84E1-7F098B46F7F0}" srcOrd="0" destOrd="2" presId="urn:microsoft.com/office/officeart/2005/8/layout/hProcess4"/>
    <dgm:cxn modelId="{9C285876-979A-45D1-A8ED-7CAD09073CA9}" type="presOf" srcId="{8CC204E2-3968-4348-996B-349D4EBCC3D2}" destId="{4C783869-1BE1-41A7-A498-4D98AE8936EF}" srcOrd="0" destOrd="0" presId="urn:microsoft.com/office/officeart/2005/8/layout/hProcess4"/>
    <dgm:cxn modelId="{75E29576-AC38-4346-B78B-B8BCCCC963B8}" type="presOf" srcId="{27CC965D-0F62-49A4-BF34-30E99096CC9C}" destId="{C1648759-996E-4783-98D3-D34FFC21F7DD}" srcOrd="0" destOrd="1" presId="urn:microsoft.com/office/officeart/2005/8/layout/hProcess4"/>
    <dgm:cxn modelId="{E0A17E78-BF5B-4820-A94C-EC207C63D8FC}" srcId="{051ADABD-89B4-4F4C-B7BF-A995A4B00005}" destId="{1BF1C0FF-2E2B-4988-A029-90FD84F421FD}" srcOrd="2" destOrd="0" parTransId="{E50415D7-1D69-463D-BD2A-E13DBCF35C7B}" sibTransId="{A427F13E-CC34-48DE-A821-3FF22C8D4E22}"/>
    <dgm:cxn modelId="{2E458579-A5BF-4CA9-90B0-E4CFE5B751B9}" type="presOf" srcId="{99DCEAF8-091D-44DB-B6C8-FB9439E8F721}" destId="{8F0AF7D7-9BF5-4E8F-8B6F-CF9ABCAB4EE0}" srcOrd="1" destOrd="2" presId="urn:microsoft.com/office/officeart/2005/8/layout/hProcess4"/>
    <dgm:cxn modelId="{73029959-8165-4A21-9F5C-2F9ED1DFC6B1}" type="presOf" srcId="{76B0DB61-9ACF-45CE-9300-0639318AE074}" destId="{C1648759-996E-4783-98D3-D34FFC21F7DD}" srcOrd="0" destOrd="2" presId="urn:microsoft.com/office/officeart/2005/8/layout/hProcess4"/>
    <dgm:cxn modelId="{2812305A-E6EE-4F52-8B61-A2957E4A100B}" type="presOf" srcId="{97D2A748-9FBB-4584-9749-550C3D4C2CD2}" destId="{BA833C83-9116-41EE-A227-D6EFF7929A11}" srcOrd="0" destOrd="0" presId="urn:microsoft.com/office/officeart/2005/8/layout/hProcess4"/>
    <dgm:cxn modelId="{45640284-27B9-406B-97A2-9DEBFE22AAB1}" srcId="{151AAA88-E0D3-4776-9C5D-B33715B00F67}" destId="{99DCEAF8-091D-44DB-B6C8-FB9439E8F721}" srcOrd="2" destOrd="0" parTransId="{675C7E54-8C5D-4D0D-AD75-24AF7B3B4519}" sibTransId="{E4C7EEB7-2E8C-4C87-9878-22EDCD4732B7}"/>
    <dgm:cxn modelId="{ACF2CB84-4032-4668-9481-997895F4C989}" type="presOf" srcId="{76B0DB61-9ACF-45CE-9300-0639318AE074}" destId="{2986A48E-AA72-47A7-BEC3-6427F67AEB02}" srcOrd="1" destOrd="2" presId="urn:microsoft.com/office/officeart/2005/8/layout/hProcess4"/>
    <dgm:cxn modelId="{55175C8E-6A99-400F-BEB7-430BDF845CD3}" type="presOf" srcId="{56F42E05-A348-4A39-8D2F-5A2EFF38B202}" destId="{794D87AE-3E41-4B0A-A35A-A224A5AEC32E}" srcOrd="1" destOrd="2" presId="urn:microsoft.com/office/officeart/2005/8/layout/hProcess4"/>
    <dgm:cxn modelId="{D4F7C18E-1F30-4E56-AF2E-EB2BE01EC6AB}" type="presOf" srcId="{29AEC791-6496-4855-B6FD-1B04107BCA43}" destId="{9E0BCC25-4B4B-41A5-84E1-7F098B46F7F0}" srcOrd="0" destOrd="3" presId="urn:microsoft.com/office/officeart/2005/8/layout/hProcess4"/>
    <dgm:cxn modelId="{522FB99A-4FAC-4136-99AD-DC919C4EE144}" type="presOf" srcId="{CC5B3515-BC68-46F9-8300-B99961A4B5CC}" destId="{C1648759-996E-4783-98D3-D34FFC21F7DD}" srcOrd="0" destOrd="3" presId="urn:microsoft.com/office/officeart/2005/8/layout/hProcess4"/>
    <dgm:cxn modelId="{8E2ECD9B-180B-4E7C-A221-EE55432BE24C}" srcId="{051ADABD-89B4-4F4C-B7BF-A995A4B00005}" destId="{70AF1C0B-7F75-4910-856A-91DF37D85C44}" srcOrd="1" destOrd="0" parTransId="{9A94DCE4-68C4-4A27-8A7C-35BB3DF932ED}" sibTransId="{603001EC-B68F-4AAC-A1C3-5E06B63A10F9}"/>
    <dgm:cxn modelId="{D45882A7-CEC1-4C6B-A39E-888DCF301FAE}" type="presOf" srcId="{81287C70-CFC6-4B7E-9C9B-3F6CC9C0AD01}" destId="{9E0BCC25-4B4B-41A5-84E1-7F098B46F7F0}" srcOrd="0" destOrd="1" presId="urn:microsoft.com/office/officeart/2005/8/layout/hProcess4"/>
    <dgm:cxn modelId="{2F80BAA7-A525-4521-B670-44A9F9E9F88F}" type="presOf" srcId="{27CC965D-0F62-49A4-BF34-30E99096CC9C}" destId="{2986A48E-AA72-47A7-BEC3-6427F67AEB02}" srcOrd="1" destOrd="1" presId="urn:microsoft.com/office/officeart/2005/8/layout/hProcess4"/>
    <dgm:cxn modelId="{96E2BBAE-57E6-4281-A605-90126B7098EA}" type="presOf" srcId="{99DCEAF8-091D-44DB-B6C8-FB9439E8F721}" destId="{BA833C83-9116-41EE-A227-D6EFF7929A11}" srcOrd="0" destOrd="2" presId="urn:microsoft.com/office/officeart/2005/8/layout/hProcess4"/>
    <dgm:cxn modelId="{A2FB1DAF-6B47-4AD5-82B6-3AA1E11E3762}" srcId="{AD293570-1939-4494-97A7-AF76BB5BFFE8}" destId="{051ADABD-89B4-4F4C-B7BF-A995A4B00005}" srcOrd="2" destOrd="0" parTransId="{8CB52120-38F7-4A2D-ABD1-BD6DCA960259}" sibTransId="{CCCDE5A9-46CC-4B47-95B7-CEA9DBC68153}"/>
    <dgm:cxn modelId="{0D2C68B6-07E0-4C8E-9F33-5A97139449C6}" type="presOf" srcId="{F6454B7C-E264-4726-9063-AEB5E69DDC84}" destId="{C1648759-996E-4783-98D3-D34FFC21F7DD}" srcOrd="0" destOrd="0" presId="urn:microsoft.com/office/officeart/2005/8/layout/hProcess4"/>
    <dgm:cxn modelId="{D98ABCC1-8170-4968-A498-1E098D375A99}" type="presOf" srcId="{D9156AA2-C71B-4B6F-9DC5-D75710E59B94}" destId="{5D08AD3D-F433-421B-858C-9AEECAFE06C1}" srcOrd="0" destOrd="0" presId="urn:microsoft.com/office/officeart/2005/8/layout/hProcess4"/>
    <dgm:cxn modelId="{C54DCDC3-81ED-4867-ACA7-44AA0AE51320}" type="presOf" srcId="{18ACC562-5976-4941-A247-0F6B0D1FAB0A}" destId="{794D87AE-3E41-4B0A-A35A-A224A5AEC32E}" srcOrd="1" destOrd="4" presId="urn:microsoft.com/office/officeart/2005/8/layout/hProcess4"/>
    <dgm:cxn modelId="{E25EBAC5-0881-4DF3-94C3-D85963BCFA8E}" srcId="{7E9CAF4B-64C1-4383-BAD5-84E4E74E01CE}" destId="{F6454B7C-E264-4726-9063-AEB5E69DDC84}" srcOrd="0" destOrd="0" parTransId="{85E29A87-0000-49F5-8DB9-398264944B88}" sibTransId="{C69CEFA5-2DE1-4804-964C-237D2ADCA089}"/>
    <dgm:cxn modelId="{E571F0C5-D89C-4E0E-8304-61A7CF7BE4F6}" type="presOf" srcId="{FB8BCF8F-C141-4C21-B743-EF939A10269A}" destId="{5D08AD3D-F433-421B-858C-9AEECAFE06C1}" srcOrd="0" destOrd="3" presId="urn:microsoft.com/office/officeart/2005/8/layout/hProcess4"/>
    <dgm:cxn modelId="{BCE53FC6-1438-4FAA-9785-509F00FB573A}" type="presOf" srcId="{051ADABD-89B4-4F4C-B7BF-A995A4B00005}" destId="{0D9785A9-BD53-43C3-9C2F-5DF53FA1FC30}" srcOrd="0" destOrd="0" presId="urn:microsoft.com/office/officeart/2005/8/layout/hProcess4"/>
    <dgm:cxn modelId="{A91CE4C6-DEE4-4A5D-8B1E-CC6249A644B3}" type="presOf" srcId="{99F59D04-5E81-4441-9CED-A8CE81B4711E}" destId="{EFE83E02-B7FF-4C6F-A19F-E172A2BC2ECC}" srcOrd="0" destOrd="0" presId="urn:microsoft.com/office/officeart/2005/8/layout/hProcess4"/>
    <dgm:cxn modelId="{9020A4C7-9F8E-4A1C-87E1-BC416CA39342}" type="presOf" srcId="{1BF1C0FF-2E2B-4988-A029-90FD84F421FD}" destId="{777ECBC0-3211-4CD0-94F7-43EF43E65711}" srcOrd="1" destOrd="2" presId="urn:microsoft.com/office/officeart/2005/8/layout/hProcess4"/>
    <dgm:cxn modelId="{DA12C7CB-A607-4657-9922-842E9D1EED7D}" srcId="{99F59D04-5E81-4441-9CED-A8CE81B4711E}" destId="{56F42E05-A348-4A39-8D2F-5A2EFF38B202}" srcOrd="2" destOrd="0" parTransId="{5357CCB4-7D7D-4FA0-854E-8BE22C00C684}" sibTransId="{5D45F5D5-DF1B-4907-BCE8-7A1A1B909133}"/>
    <dgm:cxn modelId="{46603DD0-0661-43A7-B984-B9826613D657}" type="presOf" srcId="{CCCDE5A9-46CC-4B47-95B7-CEA9DBC68153}" destId="{93BB89AC-019D-4C2C-A550-2AA5FCA0B97D}" srcOrd="0" destOrd="0" presId="urn:microsoft.com/office/officeart/2005/8/layout/hProcess4"/>
    <dgm:cxn modelId="{99355CD1-3299-4F54-B9C9-BF42E6189819}" type="presOf" srcId="{97D2A748-9FBB-4584-9749-550C3D4C2CD2}" destId="{8F0AF7D7-9BF5-4E8F-8B6F-CF9ABCAB4EE0}" srcOrd="1" destOrd="0" presId="urn:microsoft.com/office/officeart/2005/8/layout/hProcess4"/>
    <dgm:cxn modelId="{D0221CE1-7E22-463A-911E-59AF8380C03A}" type="presOf" srcId="{81287C70-CFC6-4B7E-9C9B-3F6CC9C0AD01}" destId="{794D87AE-3E41-4B0A-A35A-A224A5AEC32E}" srcOrd="1" destOrd="1" presId="urn:microsoft.com/office/officeart/2005/8/layout/hProcess4"/>
    <dgm:cxn modelId="{63ADDBE2-8291-4AD8-B661-74EA43A23472}" type="presOf" srcId="{BA92C5B3-351D-4243-A43F-0682DA546EE9}" destId="{9E0BCC25-4B4B-41A5-84E1-7F098B46F7F0}" srcOrd="0" destOrd="0" presId="urn:microsoft.com/office/officeart/2005/8/layout/hProcess4"/>
    <dgm:cxn modelId="{325ABCEF-C277-4376-AB5C-B448505C14BE}" srcId="{151AAA88-E0D3-4776-9C5D-B33715B00F67}" destId="{97D2A748-9FBB-4584-9749-550C3D4C2CD2}" srcOrd="0" destOrd="0" parTransId="{411A0A53-3BCE-4A45-99C1-13920B4F05A6}" sibTransId="{AF1318E6-D39C-4D21-889C-4DA3D06352C4}"/>
    <dgm:cxn modelId="{70A068F5-DE3B-46BC-ADE5-73FEA1278D30}" srcId="{99F59D04-5E81-4441-9CED-A8CE81B4711E}" destId="{18ACC562-5976-4941-A247-0F6B0D1FAB0A}" srcOrd="4" destOrd="0" parTransId="{D38861AC-1FE3-480B-9CBB-DB10B38C41FE}" sibTransId="{C9A75D30-5ED8-4B76-A66C-6F441CA5CBD2}"/>
    <dgm:cxn modelId="{1986C5F6-CFE7-44D3-96C5-6264BA2FC607}" type="presOf" srcId="{AD293570-1939-4494-97A7-AF76BB5BFFE8}" destId="{095B062B-11A9-4AF8-875C-E87AD1086AA5}" srcOrd="0" destOrd="0" presId="urn:microsoft.com/office/officeart/2005/8/layout/hProcess4"/>
    <dgm:cxn modelId="{2F5A317B-B9DF-4567-8BFB-7B777FE08761}" type="presParOf" srcId="{095B062B-11A9-4AF8-875C-E87AD1086AA5}" destId="{E70144A8-3480-4B0F-BF5B-5456708D34C8}" srcOrd="0" destOrd="0" presId="urn:microsoft.com/office/officeart/2005/8/layout/hProcess4"/>
    <dgm:cxn modelId="{FFA9052C-7DA5-489C-BB3F-8EE030590C22}" type="presParOf" srcId="{095B062B-11A9-4AF8-875C-E87AD1086AA5}" destId="{DBE1F6EB-CC09-4F9A-B176-AAAFFF379A46}" srcOrd="1" destOrd="0" presId="urn:microsoft.com/office/officeart/2005/8/layout/hProcess4"/>
    <dgm:cxn modelId="{9C57D97C-BE8E-432A-B2C6-5E6BEF0DAC7D}" type="presParOf" srcId="{095B062B-11A9-4AF8-875C-E87AD1086AA5}" destId="{7B5829B5-33DF-4902-9C38-4B0B5072339C}" srcOrd="2" destOrd="0" presId="urn:microsoft.com/office/officeart/2005/8/layout/hProcess4"/>
    <dgm:cxn modelId="{D9A9E05A-B822-4EC5-BDCE-409FCA59007E}" type="presParOf" srcId="{7B5829B5-33DF-4902-9C38-4B0B5072339C}" destId="{3126304D-CF18-4C56-8D27-BF4DED94BBB7}" srcOrd="0" destOrd="0" presId="urn:microsoft.com/office/officeart/2005/8/layout/hProcess4"/>
    <dgm:cxn modelId="{D8A8314E-26DA-4845-9200-67609FC233FB}" type="presParOf" srcId="{3126304D-CF18-4C56-8D27-BF4DED94BBB7}" destId="{5FF9312A-A139-4CE6-8622-157F3E282CA9}" srcOrd="0" destOrd="0" presId="urn:microsoft.com/office/officeart/2005/8/layout/hProcess4"/>
    <dgm:cxn modelId="{DF6832E2-0626-41E1-9762-3B923BCCDA5A}" type="presParOf" srcId="{3126304D-CF18-4C56-8D27-BF4DED94BBB7}" destId="{9E0BCC25-4B4B-41A5-84E1-7F098B46F7F0}" srcOrd="1" destOrd="0" presId="urn:microsoft.com/office/officeart/2005/8/layout/hProcess4"/>
    <dgm:cxn modelId="{E340F58B-D553-43A1-9245-B62F919C6337}" type="presParOf" srcId="{3126304D-CF18-4C56-8D27-BF4DED94BBB7}" destId="{794D87AE-3E41-4B0A-A35A-A224A5AEC32E}" srcOrd="2" destOrd="0" presId="urn:microsoft.com/office/officeart/2005/8/layout/hProcess4"/>
    <dgm:cxn modelId="{B006E503-431F-446F-B59C-4CEA1319F2EB}" type="presParOf" srcId="{3126304D-CF18-4C56-8D27-BF4DED94BBB7}" destId="{EFE83E02-B7FF-4C6F-A19F-E172A2BC2ECC}" srcOrd="3" destOrd="0" presId="urn:microsoft.com/office/officeart/2005/8/layout/hProcess4"/>
    <dgm:cxn modelId="{63F656D3-BB13-47E1-B771-65D0DC9C3786}" type="presParOf" srcId="{3126304D-CF18-4C56-8D27-BF4DED94BBB7}" destId="{5A6D0A6D-805C-46DD-8DCB-7830B37C0ECF}" srcOrd="4" destOrd="0" presId="urn:microsoft.com/office/officeart/2005/8/layout/hProcess4"/>
    <dgm:cxn modelId="{DEEDD6A4-8FB4-462E-8964-8C04FA6EFD0F}" type="presParOf" srcId="{7B5829B5-33DF-4902-9C38-4B0B5072339C}" destId="{4C783869-1BE1-41A7-A498-4D98AE8936EF}" srcOrd="1" destOrd="0" presId="urn:microsoft.com/office/officeart/2005/8/layout/hProcess4"/>
    <dgm:cxn modelId="{B806D39B-7996-49C5-908C-74613FA1BA5E}" type="presParOf" srcId="{7B5829B5-33DF-4902-9C38-4B0B5072339C}" destId="{28AA5637-471D-40B1-99BC-CAE48E419D28}" srcOrd="2" destOrd="0" presId="urn:microsoft.com/office/officeart/2005/8/layout/hProcess4"/>
    <dgm:cxn modelId="{966F9B7B-8525-42AB-9B72-13932AEFE5B4}" type="presParOf" srcId="{28AA5637-471D-40B1-99BC-CAE48E419D28}" destId="{687F5F8E-F74A-46D1-944C-82231ED64DDF}" srcOrd="0" destOrd="0" presId="urn:microsoft.com/office/officeart/2005/8/layout/hProcess4"/>
    <dgm:cxn modelId="{A92F86A7-1C5D-4FD0-A99D-F7DD0511DAF8}" type="presParOf" srcId="{28AA5637-471D-40B1-99BC-CAE48E419D28}" destId="{C1648759-996E-4783-98D3-D34FFC21F7DD}" srcOrd="1" destOrd="0" presId="urn:microsoft.com/office/officeart/2005/8/layout/hProcess4"/>
    <dgm:cxn modelId="{8C61E0D5-5E22-4284-92C2-24084058033B}" type="presParOf" srcId="{28AA5637-471D-40B1-99BC-CAE48E419D28}" destId="{2986A48E-AA72-47A7-BEC3-6427F67AEB02}" srcOrd="2" destOrd="0" presId="urn:microsoft.com/office/officeart/2005/8/layout/hProcess4"/>
    <dgm:cxn modelId="{FE6961BA-0185-4476-8485-1BD7277D1753}" type="presParOf" srcId="{28AA5637-471D-40B1-99BC-CAE48E419D28}" destId="{42C6441D-F974-4CFD-9829-425EB5BA559F}" srcOrd="3" destOrd="0" presId="urn:microsoft.com/office/officeart/2005/8/layout/hProcess4"/>
    <dgm:cxn modelId="{0B078F0F-13D4-4F07-83C4-D75CB836CE83}" type="presParOf" srcId="{28AA5637-471D-40B1-99BC-CAE48E419D28}" destId="{0F584AB5-69B3-4B7F-BC41-958E0D32F658}" srcOrd="4" destOrd="0" presId="urn:microsoft.com/office/officeart/2005/8/layout/hProcess4"/>
    <dgm:cxn modelId="{64480340-96D0-4144-B047-719E22E82593}" type="presParOf" srcId="{7B5829B5-33DF-4902-9C38-4B0B5072339C}" destId="{FC518A34-08B0-4BB7-9E3F-71AFF8C7DB5A}" srcOrd="3" destOrd="0" presId="urn:microsoft.com/office/officeart/2005/8/layout/hProcess4"/>
    <dgm:cxn modelId="{D8D574A7-9150-4389-A707-6F0F04866A40}" type="presParOf" srcId="{7B5829B5-33DF-4902-9C38-4B0B5072339C}" destId="{79230DAC-EFF0-41D0-B98F-90394FE595D5}" srcOrd="4" destOrd="0" presId="urn:microsoft.com/office/officeart/2005/8/layout/hProcess4"/>
    <dgm:cxn modelId="{2ECD4350-21A8-4F87-B123-2A242CFF4BE8}" type="presParOf" srcId="{79230DAC-EFF0-41D0-B98F-90394FE595D5}" destId="{4EA81D8A-843A-4D31-B26E-DD7C3B305571}" srcOrd="0" destOrd="0" presId="urn:microsoft.com/office/officeart/2005/8/layout/hProcess4"/>
    <dgm:cxn modelId="{31900719-96CE-4C96-B9E4-DDAD789DE2D4}" type="presParOf" srcId="{79230DAC-EFF0-41D0-B98F-90394FE595D5}" destId="{5D08AD3D-F433-421B-858C-9AEECAFE06C1}" srcOrd="1" destOrd="0" presId="urn:microsoft.com/office/officeart/2005/8/layout/hProcess4"/>
    <dgm:cxn modelId="{986D1503-3D88-4175-96D2-B34094051C67}" type="presParOf" srcId="{79230DAC-EFF0-41D0-B98F-90394FE595D5}" destId="{777ECBC0-3211-4CD0-94F7-43EF43E65711}" srcOrd="2" destOrd="0" presId="urn:microsoft.com/office/officeart/2005/8/layout/hProcess4"/>
    <dgm:cxn modelId="{5E3365BB-D0CB-4B6C-B965-A1A7DF305BCA}" type="presParOf" srcId="{79230DAC-EFF0-41D0-B98F-90394FE595D5}" destId="{0D9785A9-BD53-43C3-9C2F-5DF53FA1FC30}" srcOrd="3" destOrd="0" presId="urn:microsoft.com/office/officeart/2005/8/layout/hProcess4"/>
    <dgm:cxn modelId="{C2986FE5-AFAD-4DCD-8838-7D87FCB11FE1}" type="presParOf" srcId="{79230DAC-EFF0-41D0-B98F-90394FE595D5}" destId="{2C411E3C-C2A3-49B7-B9FF-96082EA6C89B}" srcOrd="4" destOrd="0" presId="urn:microsoft.com/office/officeart/2005/8/layout/hProcess4"/>
    <dgm:cxn modelId="{E23C7595-ABE2-4F76-B106-E26915054FC3}" type="presParOf" srcId="{7B5829B5-33DF-4902-9C38-4B0B5072339C}" destId="{93BB89AC-019D-4C2C-A550-2AA5FCA0B97D}" srcOrd="5" destOrd="0" presId="urn:microsoft.com/office/officeart/2005/8/layout/hProcess4"/>
    <dgm:cxn modelId="{BB650104-FED6-4144-A59D-2D23764FBB44}" type="presParOf" srcId="{7B5829B5-33DF-4902-9C38-4B0B5072339C}" destId="{A0225F27-FA39-4323-8700-897E48D87CBB}" srcOrd="6" destOrd="0" presId="urn:microsoft.com/office/officeart/2005/8/layout/hProcess4"/>
    <dgm:cxn modelId="{D6B02F63-81F1-4680-8CC3-775D56F2AB31}" type="presParOf" srcId="{A0225F27-FA39-4323-8700-897E48D87CBB}" destId="{A9DFF439-5D08-4D5B-9AB0-927BA7B35746}" srcOrd="0" destOrd="0" presId="urn:microsoft.com/office/officeart/2005/8/layout/hProcess4"/>
    <dgm:cxn modelId="{A10F70FE-73FF-427C-AC31-C8EB84A0D3B8}" type="presParOf" srcId="{A0225F27-FA39-4323-8700-897E48D87CBB}" destId="{BA833C83-9116-41EE-A227-D6EFF7929A11}" srcOrd="1" destOrd="0" presId="urn:microsoft.com/office/officeart/2005/8/layout/hProcess4"/>
    <dgm:cxn modelId="{EA0B0F4A-D1F8-4923-A007-A105F5914720}" type="presParOf" srcId="{A0225F27-FA39-4323-8700-897E48D87CBB}" destId="{8F0AF7D7-9BF5-4E8F-8B6F-CF9ABCAB4EE0}" srcOrd="2" destOrd="0" presId="urn:microsoft.com/office/officeart/2005/8/layout/hProcess4"/>
    <dgm:cxn modelId="{1EB4C19C-2D82-4ADD-AF80-BA5E04AE7F1D}" type="presParOf" srcId="{A0225F27-FA39-4323-8700-897E48D87CBB}" destId="{93A7E16C-F52F-4D7D-8460-A4C7A9C1236E}" srcOrd="3" destOrd="0" presId="urn:microsoft.com/office/officeart/2005/8/layout/hProcess4"/>
    <dgm:cxn modelId="{4A1875BD-D1FB-4910-8C21-A568080CF359}" type="presParOf" srcId="{A0225F27-FA39-4323-8700-897E48D87CBB}" destId="{DB665D34-F09A-47A2-8833-4B43C556DD4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293570-1939-4494-97A7-AF76BB5BFFE8}" type="doc">
      <dgm:prSet loTypeId="urn:microsoft.com/office/officeart/2005/8/layout/hProcess4" loCatId="process" qsTypeId="urn:microsoft.com/office/officeart/2005/8/quickstyle/simple1" qsCatId="simple" csTypeId="urn:microsoft.com/office/officeart/2005/8/colors/accent0_3" csCatId="mainScheme" phldr="1"/>
      <dgm:spPr/>
    </dgm:pt>
    <dgm:pt modelId="{99F59D04-5E81-4441-9CED-A8CE81B4711E}">
      <dgm:prSet phldrT="[Text]"/>
      <dgm:spPr/>
      <dgm:t>
        <a:bodyPr/>
        <a:lstStyle/>
        <a:p>
          <a:r>
            <a:rPr lang="pt-BR" dirty="0"/>
            <a:t>Pré-alocação (z</a:t>
          </a:r>
          <a:r>
            <a:rPr lang="pt-BR" baseline="-25000" dirty="0"/>
            <a:t>corte</a:t>
          </a:r>
          <a:r>
            <a:rPr lang="pt-BR" dirty="0"/>
            <a:t>)</a:t>
          </a:r>
          <a:endParaRPr lang="en-US" dirty="0"/>
        </a:p>
      </dgm:t>
    </dgm:pt>
    <dgm:pt modelId="{E93147BE-E74C-43ED-A5C0-CAF01D5B5A55}" type="parTrans" cxnId="{9676561D-6884-4BFC-9321-467DA00FD905}">
      <dgm:prSet/>
      <dgm:spPr/>
      <dgm:t>
        <a:bodyPr/>
        <a:lstStyle/>
        <a:p>
          <a:endParaRPr lang="en-US"/>
        </a:p>
      </dgm:t>
    </dgm:pt>
    <dgm:pt modelId="{8CC204E2-3968-4348-996B-349D4EBCC3D2}" type="sibTrans" cxnId="{9676561D-6884-4BFC-9321-467DA00FD905}">
      <dgm:prSet/>
      <dgm:spPr/>
      <dgm:t>
        <a:bodyPr/>
        <a:lstStyle/>
        <a:p>
          <a:endParaRPr lang="en-US"/>
        </a:p>
      </dgm:t>
    </dgm:pt>
    <dgm:pt modelId="{7E9CAF4B-64C1-4383-BAD5-84E4E74E01CE}">
      <dgm:prSet phldrT="[Text]"/>
      <dgm:spPr/>
      <dgm:t>
        <a:bodyPr/>
        <a:lstStyle/>
        <a:p>
          <a:r>
            <a:rPr lang="pt-BR" dirty="0"/>
            <a:t>Alocação (Hte)</a:t>
          </a:r>
          <a:endParaRPr lang="en-US" dirty="0"/>
        </a:p>
      </dgm:t>
    </dgm:pt>
    <dgm:pt modelId="{349F6866-D846-48B6-9441-0372CF82163B}" type="parTrans" cxnId="{64A6966B-393B-411A-AA95-2B4B23A24D5D}">
      <dgm:prSet/>
      <dgm:spPr/>
      <dgm:t>
        <a:bodyPr/>
        <a:lstStyle/>
        <a:p>
          <a:endParaRPr lang="en-US"/>
        </a:p>
      </dgm:t>
    </dgm:pt>
    <dgm:pt modelId="{7ECF2A80-6810-494E-A492-14531E6221CB}" type="sibTrans" cxnId="{64A6966B-393B-411A-AA95-2B4B23A24D5D}">
      <dgm:prSet/>
      <dgm:spPr/>
      <dgm:t>
        <a:bodyPr/>
        <a:lstStyle/>
        <a:p>
          <a:endParaRPr lang="en-US"/>
        </a:p>
      </dgm:t>
    </dgm:pt>
    <dgm:pt modelId="{051ADABD-89B4-4F4C-B7BF-A995A4B00005}">
      <dgm:prSet phldrT="[Text]"/>
      <dgm:spPr/>
      <dgm:t>
        <a:bodyPr/>
        <a:lstStyle/>
        <a:p>
          <a:r>
            <a:rPr lang="pt-BR" dirty="0"/>
            <a:t>Busca determinística</a:t>
          </a:r>
          <a:endParaRPr lang="en-US" dirty="0"/>
        </a:p>
      </dgm:t>
    </dgm:pt>
    <dgm:pt modelId="{8CB52120-38F7-4A2D-ABD1-BD6DCA960259}" type="parTrans" cxnId="{A2FB1DAF-6B47-4AD5-82B6-3AA1E11E3762}">
      <dgm:prSet/>
      <dgm:spPr/>
      <dgm:t>
        <a:bodyPr/>
        <a:lstStyle/>
        <a:p>
          <a:endParaRPr lang="en-US"/>
        </a:p>
      </dgm:t>
    </dgm:pt>
    <dgm:pt modelId="{CCCDE5A9-46CC-4B47-95B7-CEA9DBC68153}" type="sibTrans" cxnId="{A2FB1DAF-6B47-4AD5-82B6-3AA1E11E3762}">
      <dgm:prSet/>
      <dgm:spPr/>
      <dgm:t>
        <a:bodyPr/>
        <a:lstStyle/>
        <a:p>
          <a:endParaRPr lang="en-US"/>
        </a:p>
      </dgm:t>
    </dgm:pt>
    <dgm:pt modelId="{F6454B7C-E264-4726-9063-AEB5E69DDC84}">
      <dgm:prSet custT="1"/>
      <dgm:spPr/>
      <dgm:t>
        <a:bodyPr/>
        <a:lstStyle/>
        <a:p>
          <a:r>
            <a:rPr lang="pt-BR" sz="1400" dirty="0"/>
            <a:t>Tarefas alocadas de forma intercalada em ambos os conjuntos</a:t>
          </a:r>
          <a:endParaRPr lang="en-US" sz="1400" dirty="0"/>
        </a:p>
      </dgm:t>
    </dgm:pt>
    <dgm:pt modelId="{85E29A87-0000-49F5-8DB9-398264944B88}" type="parTrans" cxnId="{E25EBAC5-0881-4DF3-94C3-D85963BCFA8E}">
      <dgm:prSet/>
      <dgm:spPr/>
      <dgm:t>
        <a:bodyPr/>
        <a:lstStyle/>
        <a:p>
          <a:endParaRPr lang="en-US"/>
        </a:p>
      </dgm:t>
    </dgm:pt>
    <dgm:pt modelId="{C69CEFA5-2DE1-4804-964C-237D2ADCA089}" type="sibTrans" cxnId="{E25EBAC5-0881-4DF3-94C3-D85963BCFA8E}">
      <dgm:prSet/>
      <dgm:spPr/>
      <dgm:t>
        <a:bodyPr/>
        <a:lstStyle/>
        <a:p>
          <a:endParaRPr lang="en-US"/>
        </a:p>
      </dgm:t>
    </dgm:pt>
    <dgm:pt modelId="{CC5B3515-BC68-46F9-8300-B99961A4B5CC}">
      <dgm:prSet custT="1"/>
      <dgm:spPr/>
      <dgm:t>
        <a:bodyPr/>
        <a:lstStyle/>
        <a:p>
          <a:r>
            <a:rPr lang="pt-BR" sz="1400" dirty="0"/>
            <a:t>Após alocação, tarefas ordenadas conforme propriedade </a:t>
          </a:r>
          <a:r>
            <a:rPr lang="pt-BR" sz="1400" b="1" dirty="0"/>
            <a:t>em V</a:t>
          </a:r>
          <a:endParaRPr lang="en-US" sz="1400" dirty="0"/>
        </a:p>
      </dgm:t>
    </dgm:pt>
    <dgm:pt modelId="{EA2CB35D-035C-4ABA-BE03-0BA534B84F8C}" type="parTrans" cxnId="{9F64E228-016A-4416-9A1E-78C73C11868C}">
      <dgm:prSet/>
      <dgm:spPr/>
      <dgm:t>
        <a:bodyPr/>
        <a:lstStyle/>
        <a:p>
          <a:endParaRPr lang="en-US"/>
        </a:p>
      </dgm:t>
    </dgm:pt>
    <dgm:pt modelId="{4D04FDD3-BF0A-4FB5-AF7D-4FFBCB08D988}" type="sibTrans" cxnId="{9F64E228-016A-4416-9A1E-78C73C11868C}">
      <dgm:prSet/>
      <dgm:spPr/>
      <dgm:t>
        <a:bodyPr/>
        <a:lstStyle/>
        <a:p>
          <a:endParaRPr lang="en-US"/>
        </a:p>
      </dgm:t>
    </dgm:pt>
    <dgm:pt modelId="{27CC965D-0F62-49A4-BF34-30E99096CC9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400" b="1" dirty="0"/>
            <a:t>a</a:t>
          </a:r>
          <a:r>
            <a:rPr lang="pt-BR" sz="1400" b="1" baseline="-25000" dirty="0"/>
            <a:t>i</a:t>
          </a:r>
          <a:r>
            <a:rPr lang="pt-BR" sz="1400" b="1" baseline="0" dirty="0"/>
            <a:t>/p</a:t>
          </a:r>
          <a:r>
            <a:rPr lang="pt-BR" sz="1400" b="1" baseline="-25000" dirty="0"/>
            <a:t>i</a:t>
          </a:r>
          <a:r>
            <a:rPr lang="pt-BR" sz="1400" b="1" baseline="0" dirty="0"/>
            <a:t> </a:t>
          </a:r>
          <a:r>
            <a:rPr lang="pt-BR" sz="1400" baseline="0" dirty="0"/>
            <a:t>decrescente no set T</a:t>
          </a:r>
          <a:endParaRPr lang="en-US" sz="1400" dirty="0"/>
        </a:p>
      </dgm:t>
    </dgm:pt>
    <dgm:pt modelId="{DCA923D3-A889-43BA-8349-84ECFB077748}" type="parTrans" cxnId="{93214F37-56E5-4546-B94F-48F2EB60C852}">
      <dgm:prSet/>
      <dgm:spPr/>
      <dgm:t>
        <a:bodyPr/>
        <a:lstStyle/>
        <a:p>
          <a:endParaRPr lang="en-US"/>
        </a:p>
      </dgm:t>
    </dgm:pt>
    <dgm:pt modelId="{A3A6B6B4-C0B9-46B3-9FDF-768579D35450}" type="sibTrans" cxnId="{93214F37-56E5-4546-B94F-48F2EB60C852}">
      <dgm:prSet/>
      <dgm:spPr/>
      <dgm:t>
        <a:bodyPr/>
        <a:lstStyle/>
        <a:p>
          <a:endParaRPr lang="en-US"/>
        </a:p>
      </dgm:t>
    </dgm:pt>
    <dgm:pt modelId="{76B0DB61-9ACF-45CE-9300-0639318AE07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400" b="1" dirty="0"/>
            <a:t>b</a:t>
          </a:r>
          <a:r>
            <a:rPr lang="pt-BR" sz="1400" b="1" baseline="-25000" dirty="0"/>
            <a:t>i</a:t>
          </a:r>
          <a:r>
            <a:rPr lang="pt-BR" sz="1400" b="1" baseline="0" dirty="0"/>
            <a:t>/p</a:t>
          </a:r>
          <a:r>
            <a:rPr lang="pt-BR" sz="1400" b="1" baseline="-25000" dirty="0"/>
            <a:t>i</a:t>
          </a:r>
          <a:r>
            <a:rPr lang="pt-BR" sz="1400" b="1" baseline="0" dirty="0"/>
            <a:t> </a:t>
          </a:r>
          <a:r>
            <a:rPr lang="pt-BR" sz="1400" baseline="0" dirty="0"/>
            <a:t>decrescente no set E</a:t>
          </a:r>
          <a:endParaRPr lang="en-US" sz="1400" dirty="0"/>
        </a:p>
      </dgm:t>
    </dgm:pt>
    <dgm:pt modelId="{B889FAD5-4A1E-4DA0-8101-C306E29BB986}" type="sibTrans" cxnId="{E3219E14-A939-430E-A060-F6C981611AAF}">
      <dgm:prSet/>
      <dgm:spPr/>
      <dgm:t>
        <a:bodyPr/>
        <a:lstStyle/>
        <a:p>
          <a:endParaRPr lang="en-US"/>
        </a:p>
      </dgm:t>
    </dgm:pt>
    <dgm:pt modelId="{BF1A901D-4779-4EFC-8032-A92905B8B78B}" type="parTrans" cxnId="{E3219E14-A939-430E-A060-F6C981611AAF}">
      <dgm:prSet/>
      <dgm:spPr/>
      <dgm:t>
        <a:bodyPr/>
        <a:lstStyle/>
        <a:p>
          <a:endParaRPr lang="en-US"/>
        </a:p>
      </dgm:t>
    </dgm:pt>
    <dgm:pt modelId="{151AAA88-E0D3-4776-9C5D-B33715B00F67}">
      <dgm:prSet custT="1"/>
      <dgm:spPr/>
      <dgm:t>
        <a:bodyPr/>
        <a:lstStyle/>
        <a:p>
          <a:r>
            <a:rPr lang="pt-BR" sz="1800" dirty="0"/>
            <a:t>Busca em z’s</a:t>
          </a:r>
          <a:endParaRPr lang="en-US" sz="1800" b="1" dirty="0"/>
        </a:p>
      </dgm:t>
    </dgm:pt>
    <dgm:pt modelId="{370B89AA-D26A-4EBB-85FA-2C541DC3684F}" type="parTrans" cxnId="{DC2E646D-AD8C-4280-821A-EE54A1989365}">
      <dgm:prSet/>
      <dgm:spPr/>
      <dgm:t>
        <a:bodyPr/>
        <a:lstStyle/>
        <a:p>
          <a:endParaRPr lang="en-US"/>
        </a:p>
      </dgm:t>
    </dgm:pt>
    <dgm:pt modelId="{DAAC2B7E-5803-49EA-A1B3-468FEFF953D9}" type="sibTrans" cxnId="{DC2E646D-AD8C-4280-821A-EE54A1989365}">
      <dgm:prSet/>
      <dgm:spPr/>
      <dgm:t>
        <a:bodyPr/>
        <a:lstStyle/>
        <a:p>
          <a:endParaRPr lang="en-US"/>
        </a:p>
      </dgm:t>
    </dgm:pt>
    <dgm:pt modelId="{BA92C5B3-351D-4243-A43F-0682DA546EE9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96B44EC-8CA4-40F3-ADC1-9EC57F07E51E}" type="sibTrans" cxnId="{92724F3F-3CF5-439D-973A-7BAF2CC2A1AF}">
      <dgm:prSet/>
      <dgm:spPr/>
      <dgm:t>
        <a:bodyPr/>
        <a:lstStyle/>
        <a:p>
          <a:endParaRPr lang="en-US"/>
        </a:p>
      </dgm:t>
    </dgm:pt>
    <dgm:pt modelId="{405EDD8C-E74A-446F-9311-2B0BB899D72C}" type="parTrans" cxnId="{92724F3F-3CF5-439D-973A-7BAF2CC2A1AF}">
      <dgm:prSet/>
      <dgm:spPr/>
      <dgm:t>
        <a:bodyPr/>
        <a:lstStyle/>
        <a:p>
          <a:endParaRPr lang="en-US"/>
        </a:p>
      </dgm:t>
    </dgm:pt>
    <dgm:pt modelId="{81287C70-CFC6-4B7E-9C9B-3F6CC9C0AD01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720C046-4AEA-45BB-AA35-73DC3006AD08}" type="sibTrans" cxnId="{E00C3A1B-804A-4AB8-9363-749E569817B3}">
      <dgm:prSet/>
      <dgm:spPr/>
      <dgm:t>
        <a:bodyPr/>
        <a:lstStyle/>
        <a:p>
          <a:endParaRPr lang="en-US"/>
        </a:p>
      </dgm:t>
    </dgm:pt>
    <dgm:pt modelId="{1F0857C9-CB0D-4EC5-AB7A-16176EE23AD5}" type="parTrans" cxnId="{E00C3A1B-804A-4AB8-9363-749E569817B3}">
      <dgm:prSet/>
      <dgm:spPr/>
      <dgm:t>
        <a:bodyPr/>
        <a:lstStyle/>
        <a:p>
          <a:endParaRPr lang="en-US"/>
        </a:p>
      </dgm:t>
    </dgm:pt>
    <dgm:pt modelId="{56F42E05-A348-4A39-8D2F-5A2EFF38B202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5D45F5D5-DF1B-4907-BCE8-7A1A1B909133}" type="sibTrans" cxnId="{DA12C7CB-A607-4657-9922-842E9D1EED7D}">
      <dgm:prSet/>
      <dgm:spPr/>
      <dgm:t>
        <a:bodyPr/>
        <a:lstStyle/>
        <a:p>
          <a:endParaRPr lang="en-US"/>
        </a:p>
      </dgm:t>
    </dgm:pt>
    <dgm:pt modelId="{5357CCB4-7D7D-4FA0-854E-8BE22C00C684}" type="parTrans" cxnId="{DA12C7CB-A607-4657-9922-842E9D1EED7D}">
      <dgm:prSet/>
      <dgm:spPr/>
      <dgm:t>
        <a:bodyPr/>
        <a:lstStyle/>
        <a:p>
          <a:endParaRPr lang="en-US"/>
        </a:p>
      </dgm:t>
    </dgm:pt>
    <dgm:pt modelId="{29AEC791-6496-4855-B6FD-1B04107BCA43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D429F059-69C6-4844-9ACC-6EEE17E11E4E}" type="sibTrans" cxnId="{48864C36-0AD4-4AF4-8FD5-48160DBDC4A7}">
      <dgm:prSet/>
      <dgm:spPr/>
      <dgm:t>
        <a:bodyPr/>
        <a:lstStyle/>
        <a:p>
          <a:endParaRPr lang="en-US"/>
        </a:p>
      </dgm:t>
    </dgm:pt>
    <dgm:pt modelId="{59847EBD-41A5-444F-97AA-8B7D9DB3943C}" type="parTrans" cxnId="{48864C36-0AD4-4AF4-8FD5-48160DBDC4A7}">
      <dgm:prSet/>
      <dgm:spPr/>
      <dgm:t>
        <a:bodyPr/>
        <a:lstStyle/>
        <a:p>
          <a:endParaRPr lang="en-US"/>
        </a:p>
      </dgm:t>
    </dgm:pt>
    <dgm:pt modelId="{18ACC562-5976-4941-A247-0F6B0D1FAB0A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9A75D30-5ED8-4B76-A66C-6F441CA5CBD2}" type="sibTrans" cxnId="{70A068F5-DE3B-46BC-ADE5-73FEA1278D30}">
      <dgm:prSet/>
      <dgm:spPr/>
      <dgm:t>
        <a:bodyPr/>
        <a:lstStyle/>
        <a:p>
          <a:endParaRPr lang="en-US"/>
        </a:p>
      </dgm:t>
    </dgm:pt>
    <dgm:pt modelId="{D38861AC-1FE3-480B-9CBB-DB10B38C41FE}" type="parTrans" cxnId="{70A068F5-DE3B-46BC-ADE5-73FEA1278D30}">
      <dgm:prSet/>
      <dgm:spPr/>
      <dgm:t>
        <a:bodyPr/>
        <a:lstStyle/>
        <a:p>
          <a:endParaRPr lang="en-US"/>
        </a:p>
      </dgm:t>
    </dgm:pt>
    <dgm:pt modelId="{97D2A748-9FBB-4584-9749-550C3D4C2CD2}">
      <dgm:prSet custT="1"/>
      <dgm:spPr/>
      <dgm:t>
        <a:bodyPr/>
        <a:lstStyle/>
        <a:p>
          <a:r>
            <a:rPr lang="pt-BR" sz="1400" dirty="0"/>
            <a:t>Para </a:t>
          </a:r>
          <a:r>
            <a:rPr lang="pt-BR" sz="1400" b="1" dirty="0"/>
            <a:t>z</a:t>
          </a:r>
          <a:r>
            <a:rPr lang="pt-BR" sz="1400" b="1" baseline="-25000" dirty="0"/>
            <a:t>corte</a:t>
          </a:r>
          <a:r>
            <a:rPr lang="pt-BR" sz="1400" b="1" baseline="0" dirty="0"/>
            <a:t> = 0,25, 0,5, 0,75, 0,9, 2,0 </a:t>
          </a:r>
          <a:endParaRPr lang="en-US" sz="1400" dirty="0"/>
        </a:p>
      </dgm:t>
    </dgm:pt>
    <dgm:pt modelId="{411A0A53-3BCE-4A45-99C1-13920B4F05A6}" type="parTrans" cxnId="{325ABCEF-C277-4376-AB5C-B448505C14BE}">
      <dgm:prSet/>
      <dgm:spPr/>
      <dgm:t>
        <a:bodyPr/>
        <a:lstStyle/>
        <a:p>
          <a:endParaRPr lang="en-US"/>
        </a:p>
      </dgm:t>
    </dgm:pt>
    <dgm:pt modelId="{AF1318E6-D39C-4D21-889C-4DA3D06352C4}" type="sibTrans" cxnId="{325ABCEF-C277-4376-AB5C-B448505C14BE}">
      <dgm:prSet/>
      <dgm:spPr/>
      <dgm:t>
        <a:bodyPr/>
        <a:lstStyle/>
        <a:p>
          <a:endParaRPr lang="en-US"/>
        </a:p>
      </dgm:t>
    </dgm:pt>
    <dgm:pt modelId="{D9156AA2-C71B-4B6F-9DC5-D75710E59B94}">
      <dgm:prSet custT="1"/>
      <dgm:spPr/>
      <dgm:t>
        <a:bodyPr/>
        <a:lstStyle/>
        <a:p>
          <a:r>
            <a:rPr lang="pt-BR" sz="1400" dirty="0"/>
            <a:t>Caso haja espaço em </a:t>
          </a:r>
          <a:r>
            <a:rPr lang="pt-BR" sz="1400" b="1" dirty="0"/>
            <a:t>E</a:t>
          </a:r>
          <a:r>
            <a:rPr lang="pt-BR" sz="1400" dirty="0"/>
            <a:t>, inicia-se a busca removendo-se uma tarefa do </a:t>
          </a:r>
          <a:r>
            <a:rPr lang="pt-BR" sz="1400" b="1" dirty="0"/>
            <a:t>set T </a:t>
          </a:r>
          <a:r>
            <a:rPr lang="pt-BR" sz="1400" dirty="0"/>
            <a:t>com base no maior índice </a:t>
          </a:r>
          <a:r>
            <a:rPr lang="pt-BR" sz="1400" b="1" dirty="0"/>
            <a:t>b</a:t>
          </a:r>
          <a:r>
            <a:rPr lang="pt-BR" sz="1400" b="1" baseline="-25000" dirty="0"/>
            <a:t>i</a:t>
          </a:r>
          <a:r>
            <a:rPr lang="pt-BR" sz="1400" b="1" baseline="0" dirty="0"/>
            <a:t>/p</a:t>
          </a:r>
          <a:r>
            <a:rPr lang="pt-BR" sz="1400" b="1" baseline="-25000" dirty="0"/>
            <a:t>i</a:t>
          </a:r>
          <a:endParaRPr lang="en-US" sz="1400" b="1" dirty="0"/>
        </a:p>
      </dgm:t>
    </dgm:pt>
    <dgm:pt modelId="{08579861-4A89-4AAC-8214-9F3B46CA9E0F}" type="parTrans" cxnId="{A5545F29-D196-49DD-8DB3-4ECBECAD6071}">
      <dgm:prSet/>
      <dgm:spPr/>
      <dgm:t>
        <a:bodyPr/>
        <a:lstStyle/>
        <a:p>
          <a:endParaRPr lang="en-US"/>
        </a:p>
      </dgm:t>
    </dgm:pt>
    <dgm:pt modelId="{4AE087D2-A848-49A8-9A07-1B8480D18DD1}" type="sibTrans" cxnId="{A5545F29-D196-49DD-8DB3-4ECBECAD6071}">
      <dgm:prSet/>
      <dgm:spPr/>
      <dgm:t>
        <a:bodyPr/>
        <a:lstStyle/>
        <a:p>
          <a:endParaRPr lang="en-US"/>
        </a:p>
      </dgm:t>
    </dgm:pt>
    <dgm:pt modelId="{1BF1C0FF-2E2B-4988-A029-90FD84F421FD}">
      <dgm:prSet custT="1"/>
      <dgm:spPr/>
      <dgm:t>
        <a:bodyPr/>
        <a:lstStyle/>
        <a:p>
          <a:r>
            <a:rPr lang="pt-BR" sz="1400" dirty="0"/>
            <a:t>Caso o objetivo melhore e tenha espaço em </a:t>
          </a:r>
          <a:r>
            <a:rPr lang="pt-BR" sz="1400" b="1" dirty="0"/>
            <a:t>E</a:t>
          </a:r>
          <a:r>
            <a:rPr lang="pt-BR" sz="1400" dirty="0"/>
            <a:t>, </a:t>
          </a:r>
          <a:r>
            <a:rPr lang="pt-BR" sz="1400" b="1" dirty="0"/>
            <a:t>continue</a:t>
          </a:r>
          <a:endParaRPr lang="en-US" sz="1400" b="1" dirty="0"/>
        </a:p>
      </dgm:t>
    </dgm:pt>
    <dgm:pt modelId="{E50415D7-1D69-463D-BD2A-E13DBCF35C7B}" type="parTrans" cxnId="{E0A17E78-BF5B-4820-A94C-EC207C63D8FC}">
      <dgm:prSet/>
      <dgm:spPr/>
      <dgm:t>
        <a:bodyPr/>
        <a:lstStyle/>
        <a:p>
          <a:endParaRPr lang="en-US"/>
        </a:p>
      </dgm:t>
    </dgm:pt>
    <dgm:pt modelId="{A427F13E-CC34-48DE-A821-3FF22C8D4E22}" type="sibTrans" cxnId="{E0A17E78-BF5B-4820-A94C-EC207C63D8FC}">
      <dgm:prSet/>
      <dgm:spPr/>
      <dgm:t>
        <a:bodyPr/>
        <a:lstStyle/>
        <a:p>
          <a:endParaRPr lang="en-US"/>
        </a:p>
      </dgm:t>
    </dgm:pt>
    <dgm:pt modelId="{FB8BCF8F-C141-4C21-B743-EF939A10269A}">
      <dgm:prSet custT="1"/>
      <dgm:spPr/>
      <dgm:t>
        <a:bodyPr/>
        <a:lstStyle/>
        <a:p>
          <a:r>
            <a:rPr lang="pt-BR" sz="1400" dirty="0"/>
            <a:t>Senão, pare e use o </a:t>
          </a:r>
          <a:r>
            <a:rPr lang="pt-BR" sz="1400" b="1" dirty="0"/>
            <a:t>penúltimo objetivo</a:t>
          </a:r>
          <a:endParaRPr lang="en-US" sz="1400" b="1" dirty="0"/>
        </a:p>
      </dgm:t>
    </dgm:pt>
    <dgm:pt modelId="{63162967-330D-43D4-8513-864357538A8B}" type="parTrans" cxnId="{ABEADE4E-E726-4793-B308-EBAB0D9426FC}">
      <dgm:prSet/>
      <dgm:spPr/>
      <dgm:t>
        <a:bodyPr/>
        <a:lstStyle/>
        <a:p>
          <a:endParaRPr lang="en-US"/>
        </a:p>
      </dgm:t>
    </dgm:pt>
    <dgm:pt modelId="{0D1F588D-5593-407A-B95B-C9E08AC6BBE9}" type="sibTrans" cxnId="{ABEADE4E-E726-4793-B308-EBAB0D9426FC}">
      <dgm:prSet/>
      <dgm:spPr/>
      <dgm:t>
        <a:bodyPr/>
        <a:lstStyle/>
        <a:p>
          <a:endParaRPr lang="en-US"/>
        </a:p>
      </dgm:t>
    </dgm:pt>
    <dgm:pt modelId="{A72CAE05-C2DD-46BA-9FEF-760E57AF02C6}">
      <dgm:prSet custT="1"/>
      <dgm:spPr/>
      <dgm:t>
        <a:bodyPr/>
        <a:lstStyle/>
        <a:p>
          <a:r>
            <a:rPr lang="pt-BR" sz="1400" b="0" dirty="0"/>
            <a:t>Executa-se as etapas anteriores e encontra-se o menor valor para cada problema</a:t>
          </a:r>
          <a:endParaRPr lang="en-US" sz="1400" b="0" dirty="0"/>
        </a:p>
      </dgm:t>
    </dgm:pt>
    <dgm:pt modelId="{7C99DF78-C02C-4496-B5F3-0AC8F19C9D55}" type="parTrans" cxnId="{8C049B61-6FBC-431E-A096-A37D7B592297}">
      <dgm:prSet/>
      <dgm:spPr/>
      <dgm:t>
        <a:bodyPr/>
        <a:lstStyle/>
        <a:p>
          <a:endParaRPr lang="en-US"/>
        </a:p>
      </dgm:t>
    </dgm:pt>
    <dgm:pt modelId="{D6E15DFA-3EDE-4EEF-9DC1-B463C3171E5F}" type="sibTrans" cxnId="{8C049B61-6FBC-431E-A096-A37D7B592297}">
      <dgm:prSet/>
      <dgm:spPr/>
      <dgm:t>
        <a:bodyPr/>
        <a:lstStyle/>
        <a:p>
          <a:endParaRPr lang="en-US"/>
        </a:p>
      </dgm:t>
    </dgm:pt>
    <dgm:pt modelId="{99DCEAF8-091D-44DB-B6C8-FB9439E8F721}">
      <dgm:prSet custT="1"/>
      <dgm:spPr/>
      <dgm:t>
        <a:bodyPr/>
        <a:lstStyle/>
        <a:p>
          <a:r>
            <a:rPr lang="pt-BR" sz="1400" b="0" dirty="0"/>
            <a:t>Resultados finais possuem os menores valores encontrados pela busca em </a:t>
          </a:r>
          <a:r>
            <a:rPr lang="pt-BR" sz="1400" b="1" dirty="0"/>
            <a:t>z</a:t>
          </a:r>
          <a:endParaRPr lang="en-US" sz="1400" b="1" dirty="0"/>
        </a:p>
      </dgm:t>
    </dgm:pt>
    <dgm:pt modelId="{675C7E54-8C5D-4D0D-AD75-24AF7B3B4519}" type="parTrans" cxnId="{45640284-27B9-406B-97A2-9DEBFE22AAB1}">
      <dgm:prSet/>
      <dgm:spPr/>
      <dgm:t>
        <a:bodyPr/>
        <a:lstStyle/>
        <a:p>
          <a:endParaRPr lang="en-US"/>
        </a:p>
      </dgm:t>
    </dgm:pt>
    <dgm:pt modelId="{E4C7EEB7-2E8C-4C87-9878-22EDCD4732B7}" type="sibTrans" cxnId="{45640284-27B9-406B-97A2-9DEBFE22AAB1}">
      <dgm:prSet/>
      <dgm:spPr/>
      <dgm:t>
        <a:bodyPr/>
        <a:lstStyle/>
        <a:p>
          <a:endParaRPr lang="en-US"/>
        </a:p>
      </dgm:t>
    </dgm:pt>
    <dgm:pt modelId="{70AF1C0B-7F75-4910-856A-91DF37D85C44}">
      <dgm:prSet custT="1"/>
      <dgm:spPr/>
      <dgm:t>
        <a:bodyPr/>
        <a:lstStyle/>
        <a:p>
          <a:r>
            <a:rPr lang="pt-BR" sz="1400" b="0" dirty="0"/>
            <a:t>Tarefas são reordenadas conforme propriedade </a:t>
          </a:r>
          <a:r>
            <a:rPr lang="pt-BR" sz="1400" b="1" dirty="0"/>
            <a:t>em V</a:t>
          </a:r>
          <a:endParaRPr lang="en-US" sz="1400" b="0" dirty="0"/>
        </a:p>
      </dgm:t>
    </dgm:pt>
    <dgm:pt modelId="{9A94DCE4-68C4-4A27-8A7C-35BB3DF932ED}" type="parTrans" cxnId="{8E2ECD9B-180B-4E7C-A221-EE55432BE24C}">
      <dgm:prSet/>
      <dgm:spPr/>
      <dgm:t>
        <a:bodyPr/>
        <a:lstStyle/>
        <a:p>
          <a:endParaRPr lang="en-US"/>
        </a:p>
      </dgm:t>
    </dgm:pt>
    <dgm:pt modelId="{603001EC-B68F-4AAC-A1C3-5E06B63A10F9}" type="sibTrans" cxnId="{8E2ECD9B-180B-4E7C-A221-EE55432BE24C}">
      <dgm:prSet/>
      <dgm:spPr/>
      <dgm:t>
        <a:bodyPr/>
        <a:lstStyle/>
        <a:p>
          <a:endParaRPr lang="en-US"/>
        </a:p>
      </dgm:t>
    </dgm:pt>
    <dgm:pt modelId="{095B062B-11A9-4AF8-875C-E87AD1086AA5}" type="pres">
      <dgm:prSet presAssocID="{AD293570-1939-4494-97A7-AF76BB5BFFE8}" presName="Name0" presStyleCnt="0">
        <dgm:presLayoutVars>
          <dgm:dir/>
          <dgm:animLvl val="lvl"/>
          <dgm:resizeHandles val="exact"/>
        </dgm:presLayoutVars>
      </dgm:prSet>
      <dgm:spPr/>
    </dgm:pt>
    <dgm:pt modelId="{E70144A8-3480-4B0F-BF5B-5456708D34C8}" type="pres">
      <dgm:prSet presAssocID="{AD293570-1939-4494-97A7-AF76BB5BFFE8}" presName="tSp" presStyleCnt="0"/>
      <dgm:spPr/>
    </dgm:pt>
    <dgm:pt modelId="{DBE1F6EB-CC09-4F9A-B176-AAAFFF379A46}" type="pres">
      <dgm:prSet presAssocID="{AD293570-1939-4494-97A7-AF76BB5BFFE8}" presName="bSp" presStyleCnt="0"/>
      <dgm:spPr/>
    </dgm:pt>
    <dgm:pt modelId="{7B5829B5-33DF-4902-9C38-4B0B5072339C}" type="pres">
      <dgm:prSet presAssocID="{AD293570-1939-4494-97A7-AF76BB5BFFE8}" presName="process" presStyleCnt="0"/>
      <dgm:spPr/>
    </dgm:pt>
    <dgm:pt modelId="{3126304D-CF18-4C56-8D27-BF4DED94BBB7}" type="pres">
      <dgm:prSet presAssocID="{99F59D04-5E81-4441-9CED-A8CE81B4711E}" presName="composite1" presStyleCnt="0"/>
      <dgm:spPr/>
    </dgm:pt>
    <dgm:pt modelId="{5FF9312A-A139-4CE6-8622-157F3E282CA9}" type="pres">
      <dgm:prSet presAssocID="{99F59D04-5E81-4441-9CED-A8CE81B4711E}" presName="dummyNode1" presStyleLbl="node1" presStyleIdx="0" presStyleCnt="4"/>
      <dgm:spPr/>
    </dgm:pt>
    <dgm:pt modelId="{9E0BCC25-4B4B-41A5-84E1-7F098B46F7F0}" type="pres">
      <dgm:prSet presAssocID="{99F59D04-5E81-4441-9CED-A8CE81B4711E}" presName="childNode1" presStyleLbl="bgAcc1" presStyleIdx="0" presStyleCnt="4" custScaleX="166896" custScaleY="201699">
        <dgm:presLayoutVars>
          <dgm:bulletEnabled val="1"/>
        </dgm:presLayoutVars>
      </dgm:prSet>
      <dgm:spPr/>
    </dgm:pt>
    <dgm:pt modelId="{794D87AE-3E41-4B0A-A35A-A224A5AEC32E}" type="pres">
      <dgm:prSet presAssocID="{99F59D04-5E81-4441-9CED-A8CE81B4711E}" presName="childNode1tx" presStyleLbl="bgAcc1" presStyleIdx="0" presStyleCnt="4">
        <dgm:presLayoutVars>
          <dgm:bulletEnabled val="1"/>
        </dgm:presLayoutVars>
      </dgm:prSet>
      <dgm:spPr/>
    </dgm:pt>
    <dgm:pt modelId="{EFE83E02-B7FF-4C6F-A19F-E172A2BC2ECC}" type="pres">
      <dgm:prSet presAssocID="{99F59D04-5E81-4441-9CED-A8CE81B4711E}" presName="parentNode1" presStyleLbl="node1" presStyleIdx="0" presStyleCnt="4" custLinFactY="20839" custLinFactNeighborY="100000">
        <dgm:presLayoutVars>
          <dgm:chMax val="1"/>
          <dgm:bulletEnabled val="1"/>
        </dgm:presLayoutVars>
      </dgm:prSet>
      <dgm:spPr/>
    </dgm:pt>
    <dgm:pt modelId="{5A6D0A6D-805C-46DD-8DCB-7830B37C0ECF}" type="pres">
      <dgm:prSet presAssocID="{99F59D04-5E81-4441-9CED-A8CE81B4711E}" presName="connSite1" presStyleCnt="0"/>
      <dgm:spPr/>
    </dgm:pt>
    <dgm:pt modelId="{4C783869-1BE1-41A7-A498-4D98AE8936EF}" type="pres">
      <dgm:prSet presAssocID="{8CC204E2-3968-4348-996B-349D4EBCC3D2}" presName="Name9" presStyleLbl="sibTrans2D1" presStyleIdx="0" presStyleCnt="3" custLinFactNeighborY="13214"/>
      <dgm:spPr/>
    </dgm:pt>
    <dgm:pt modelId="{28AA5637-471D-40B1-99BC-CAE48E419D28}" type="pres">
      <dgm:prSet presAssocID="{7E9CAF4B-64C1-4383-BAD5-84E4E74E01CE}" presName="composite2" presStyleCnt="0"/>
      <dgm:spPr/>
    </dgm:pt>
    <dgm:pt modelId="{687F5F8E-F74A-46D1-944C-82231ED64DDF}" type="pres">
      <dgm:prSet presAssocID="{7E9CAF4B-64C1-4383-BAD5-84E4E74E01CE}" presName="dummyNode2" presStyleLbl="node1" presStyleIdx="0" presStyleCnt="4"/>
      <dgm:spPr/>
    </dgm:pt>
    <dgm:pt modelId="{C1648759-996E-4783-98D3-D34FFC21F7DD}" type="pres">
      <dgm:prSet presAssocID="{7E9CAF4B-64C1-4383-BAD5-84E4E74E01CE}" presName="childNode2" presStyleLbl="bgAcc1" presStyleIdx="1" presStyleCnt="4" custScaleX="182795" custScaleY="193571">
        <dgm:presLayoutVars>
          <dgm:bulletEnabled val="1"/>
        </dgm:presLayoutVars>
      </dgm:prSet>
      <dgm:spPr/>
    </dgm:pt>
    <dgm:pt modelId="{2986A48E-AA72-47A7-BEC3-6427F67AEB02}" type="pres">
      <dgm:prSet presAssocID="{7E9CAF4B-64C1-4383-BAD5-84E4E74E01CE}" presName="childNode2tx" presStyleLbl="bgAcc1" presStyleIdx="1" presStyleCnt="4">
        <dgm:presLayoutVars>
          <dgm:bulletEnabled val="1"/>
        </dgm:presLayoutVars>
      </dgm:prSet>
      <dgm:spPr/>
    </dgm:pt>
    <dgm:pt modelId="{42C6441D-F974-4CFD-9829-425EB5BA559F}" type="pres">
      <dgm:prSet presAssocID="{7E9CAF4B-64C1-4383-BAD5-84E4E74E01CE}" presName="parentNode2" presStyleLbl="node1" presStyleIdx="1" presStyleCnt="4" custLinFactY="-9653" custLinFactNeighborY="-100000">
        <dgm:presLayoutVars>
          <dgm:chMax val="0"/>
          <dgm:bulletEnabled val="1"/>
        </dgm:presLayoutVars>
      </dgm:prSet>
      <dgm:spPr/>
    </dgm:pt>
    <dgm:pt modelId="{0F584AB5-69B3-4B7F-BC41-958E0D32F658}" type="pres">
      <dgm:prSet presAssocID="{7E9CAF4B-64C1-4383-BAD5-84E4E74E01CE}" presName="connSite2" presStyleCnt="0"/>
      <dgm:spPr/>
    </dgm:pt>
    <dgm:pt modelId="{FC518A34-08B0-4BB7-9E3F-71AFF8C7DB5A}" type="pres">
      <dgm:prSet presAssocID="{7ECF2A80-6810-494E-A492-14531E6221CB}" presName="Name18" presStyleLbl="sibTrans2D1" presStyleIdx="1" presStyleCnt="3" custLinFactNeighborY="-12460"/>
      <dgm:spPr/>
    </dgm:pt>
    <dgm:pt modelId="{79230DAC-EFF0-41D0-B98F-90394FE595D5}" type="pres">
      <dgm:prSet presAssocID="{051ADABD-89B4-4F4C-B7BF-A995A4B00005}" presName="composite1" presStyleCnt="0"/>
      <dgm:spPr/>
    </dgm:pt>
    <dgm:pt modelId="{4EA81D8A-843A-4D31-B26E-DD7C3B305571}" type="pres">
      <dgm:prSet presAssocID="{051ADABD-89B4-4F4C-B7BF-A995A4B00005}" presName="dummyNode1" presStyleLbl="node1" presStyleIdx="1" presStyleCnt="4"/>
      <dgm:spPr/>
    </dgm:pt>
    <dgm:pt modelId="{5D08AD3D-F433-421B-858C-9AEECAFE06C1}" type="pres">
      <dgm:prSet presAssocID="{051ADABD-89B4-4F4C-B7BF-A995A4B00005}" presName="childNode1" presStyleLbl="bgAcc1" presStyleIdx="2" presStyleCnt="4" custScaleX="164529" custScaleY="190961">
        <dgm:presLayoutVars>
          <dgm:bulletEnabled val="1"/>
        </dgm:presLayoutVars>
      </dgm:prSet>
      <dgm:spPr/>
    </dgm:pt>
    <dgm:pt modelId="{777ECBC0-3211-4CD0-94F7-43EF43E65711}" type="pres">
      <dgm:prSet presAssocID="{051ADABD-89B4-4F4C-B7BF-A995A4B00005}" presName="childNode1tx" presStyleLbl="bgAcc1" presStyleIdx="2" presStyleCnt="4">
        <dgm:presLayoutVars>
          <dgm:bulletEnabled val="1"/>
        </dgm:presLayoutVars>
      </dgm:prSet>
      <dgm:spPr/>
    </dgm:pt>
    <dgm:pt modelId="{0D9785A9-BD53-43C3-9C2F-5DF53FA1FC30}" type="pres">
      <dgm:prSet presAssocID="{051ADABD-89B4-4F4C-B7BF-A995A4B00005}" presName="parentNode1" presStyleLbl="node1" presStyleIdx="2" presStyleCnt="4" custLinFactY="7534" custLinFactNeighborY="100000">
        <dgm:presLayoutVars>
          <dgm:chMax val="1"/>
          <dgm:bulletEnabled val="1"/>
        </dgm:presLayoutVars>
      </dgm:prSet>
      <dgm:spPr/>
    </dgm:pt>
    <dgm:pt modelId="{2C411E3C-C2A3-49B7-B9FF-96082EA6C89B}" type="pres">
      <dgm:prSet presAssocID="{051ADABD-89B4-4F4C-B7BF-A995A4B00005}" presName="connSite1" presStyleCnt="0"/>
      <dgm:spPr/>
    </dgm:pt>
    <dgm:pt modelId="{93BB89AC-019D-4C2C-A550-2AA5FCA0B97D}" type="pres">
      <dgm:prSet presAssocID="{CCCDE5A9-46CC-4B47-95B7-CEA9DBC68153}" presName="Name9" presStyleLbl="sibTrans2D1" presStyleIdx="2" presStyleCnt="3" custLinFactNeighborY="15455"/>
      <dgm:spPr/>
    </dgm:pt>
    <dgm:pt modelId="{A0225F27-FA39-4323-8700-897E48D87CBB}" type="pres">
      <dgm:prSet presAssocID="{151AAA88-E0D3-4776-9C5D-B33715B00F67}" presName="composite2" presStyleCnt="0"/>
      <dgm:spPr/>
    </dgm:pt>
    <dgm:pt modelId="{A9DFF439-5D08-4D5B-9AB0-927BA7B35746}" type="pres">
      <dgm:prSet presAssocID="{151AAA88-E0D3-4776-9C5D-B33715B00F67}" presName="dummyNode2" presStyleLbl="node1" presStyleIdx="2" presStyleCnt="4"/>
      <dgm:spPr/>
    </dgm:pt>
    <dgm:pt modelId="{BA833C83-9116-41EE-A227-D6EFF7929A11}" type="pres">
      <dgm:prSet presAssocID="{151AAA88-E0D3-4776-9C5D-B33715B00F67}" presName="childNode2" presStyleLbl="bgAcc1" presStyleIdx="3" presStyleCnt="4" custScaleX="161587" custScaleY="194003">
        <dgm:presLayoutVars>
          <dgm:bulletEnabled val="1"/>
        </dgm:presLayoutVars>
      </dgm:prSet>
      <dgm:spPr/>
    </dgm:pt>
    <dgm:pt modelId="{8F0AF7D7-9BF5-4E8F-8B6F-CF9ABCAB4EE0}" type="pres">
      <dgm:prSet presAssocID="{151AAA88-E0D3-4776-9C5D-B33715B00F67}" presName="childNode2tx" presStyleLbl="bgAcc1" presStyleIdx="3" presStyleCnt="4">
        <dgm:presLayoutVars>
          <dgm:bulletEnabled val="1"/>
        </dgm:presLayoutVars>
      </dgm:prSet>
      <dgm:spPr/>
    </dgm:pt>
    <dgm:pt modelId="{93A7E16C-F52F-4D7D-8460-A4C7A9C1236E}" type="pres">
      <dgm:prSet presAssocID="{151AAA88-E0D3-4776-9C5D-B33715B00F67}" presName="parentNode2" presStyleLbl="node1" presStyleIdx="3" presStyleCnt="4" custLinFactY="-6144" custLinFactNeighborX="2969" custLinFactNeighborY="-100000">
        <dgm:presLayoutVars>
          <dgm:chMax val="0"/>
          <dgm:bulletEnabled val="1"/>
        </dgm:presLayoutVars>
      </dgm:prSet>
      <dgm:spPr/>
    </dgm:pt>
    <dgm:pt modelId="{DB665D34-F09A-47A2-8833-4B43C556DD49}" type="pres">
      <dgm:prSet presAssocID="{151AAA88-E0D3-4776-9C5D-B33715B00F67}" presName="connSite2" presStyleCnt="0"/>
      <dgm:spPr/>
    </dgm:pt>
  </dgm:ptLst>
  <dgm:cxnLst>
    <dgm:cxn modelId="{41F0BD00-951B-4B5E-9DAF-5A65967FD256}" type="presOf" srcId="{29AEC791-6496-4855-B6FD-1B04107BCA43}" destId="{794D87AE-3E41-4B0A-A35A-A224A5AEC32E}" srcOrd="1" destOrd="3" presId="urn:microsoft.com/office/officeart/2005/8/layout/hProcess4"/>
    <dgm:cxn modelId="{DC70F306-D071-4D32-B79F-D995C05B8EE3}" type="presOf" srcId="{A72CAE05-C2DD-46BA-9FEF-760E57AF02C6}" destId="{BA833C83-9116-41EE-A227-D6EFF7929A11}" srcOrd="0" destOrd="1" presId="urn:microsoft.com/office/officeart/2005/8/layout/hProcess4"/>
    <dgm:cxn modelId="{E3219E14-A939-430E-A060-F6C981611AAF}" srcId="{F6454B7C-E264-4726-9063-AEB5E69DDC84}" destId="{76B0DB61-9ACF-45CE-9300-0639318AE074}" srcOrd="1" destOrd="0" parTransId="{BF1A901D-4779-4EFC-8032-A92905B8B78B}" sibTransId="{B889FAD5-4A1E-4DA0-8101-C306E29BB986}"/>
    <dgm:cxn modelId="{E00C3A1B-804A-4AB8-9363-749E569817B3}" srcId="{99F59D04-5E81-4441-9CED-A8CE81B4711E}" destId="{81287C70-CFC6-4B7E-9C9B-3F6CC9C0AD01}" srcOrd="1" destOrd="0" parTransId="{1F0857C9-CB0D-4EC5-AB7A-16176EE23AD5}" sibTransId="{C720C046-4AEA-45BB-AA35-73DC3006AD08}"/>
    <dgm:cxn modelId="{9676561D-6884-4BFC-9321-467DA00FD905}" srcId="{AD293570-1939-4494-97A7-AF76BB5BFFE8}" destId="{99F59D04-5E81-4441-9CED-A8CE81B4711E}" srcOrd="0" destOrd="0" parTransId="{E93147BE-E74C-43ED-A5C0-CAF01D5B5A55}" sibTransId="{8CC204E2-3968-4348-996B-349D4EBCC3D2}"/>
    <dgm:cxn modelId="{BAEE921E-590F-42C0-ADC9-E226E2642940}" type="presOf" srcId="{18ACC562-5976-4941-A247-0F6B0D1FAB0A}" destId="{9E0BCC25-4B4B-41A5-84E1-7F098B46F7F0}" srcOrd="0" destOrd="4" presId="urn:microsoft.com/office/officeart/2005/8/layout/hProcess4"/>
    <dgm:cxn modelId="{CD72A222-57E2-4CA5-820F-92918DC2DF79}" type="presOf" srcId="{7E9CAF4B-64C1-4383-BAD5-84E4E74E01CE}" destId="{42C6441D-F974-4CFD-9829-425EB5BA559F}" srcOrd="0" destOrd="0" presId="urn:microsoft.com/office/officeart/2005/8/layout/hProcess4"/>
    <dgm:cxn modelId="{75F7C526-C803-4ADA-98AE-A90063014A5E}" type="presOf" srcId="{151AAA88-E0D3-4776-9C5D-B33715B00F67}" destId="{93A7E16C-F52F-4D7D-8460-A4C7A9C1236E}" srcOrd="0" destOrd="0" presId="urn:microsoft.com/office/officeart/2005/8/layout/hProcess4"/>
    <dgm:cxn modelId="{9F64E228-016A-4416-9A1E-78C73C11868C}" srcId="{7E9CAF4B-64C1-4383-BAD5-84E4E74E01CE}" destId="{CC5B3515-BC68-46F9-8300-B99961A4B5CC}" srcOrd="1" destOrd="0" parTransId="{EA2CB35D-035C-4ABA-BE03-0BA534B84F8C}" sibTransId="{4D04FDD3-BF0A-4FB5-AF7D-4FFBCB08D988}"/>
    <dgm:cxn modelId="{A5545F29-D196-49DD-8DB3-4ECBECAD6071}" srcId="{051ADABD-89B4-4F4C-B7BF-A995A4B00005}" destId="{D9156AA2-C71B-4B6F-9DC5-D75710E59B94}" srcOrd="0" destOrd="0" parTransId="{08579861-4A89-4AAC-8214-9F3B46CA9E0F}" sibTransId="{4AE087D2-A848-49A8-9A07-1B8480D18DD1}"/>
    <dgm:cxn modelId="{48864C36-0AD4-4AF4-8FD5-48160DBDC4A7}" srcId="{99F59D04-5E81-4441-9CED-A8CE81B4711E}" destId="{29AEC791-6496-4855-B6FD-1B04107BCA43}" srcOrd="3" destOrd="0" parTransId="{59847EBD-41A5-444F-97AA-8B7D9DB3943C}" sibTransId="{D429F059-69C6-4844-9ACC-6EEE17E11E4E}"/>
    <dgm:cxn modelId="{93214F37-56E5-4546-B94F-48F2EB60C852}" srcId="{F6454B7C-E264-4726-9063-AEB5E69DDC84}" destId="{27CC965D-0F62-49A4-BF34-30E99096CC9C}" srcOrd="0" destOrd="0" parTransId="{DCA923D3-A889-43BA-8349-84ECFB077748}" sibTransId="{A3A6B6B4-C0B9-46B3-9FDF-768579D35450}"/>
    <dgm:cxn modelId="{92724F3F-3CF5-439D-973A-7BAF2CC2A1AF}" srcId="{99F59D04-5E81-4441-9CED-A8CE81B4711E}" destId="{BA92C5B3-351D-4243-A43F-0682DA546EE9}" srcOrd="0" destOrd="0" parTransId="{405EDD8C-E74A-446F-9311-2B0BB899D72C}" sibTransId="{096B44EC-8CA4-40F3-ADC1-9EC57F07E51E}"/>
    <dgm:cxn modelId="{33A3CD3F-D863-443D-A7F2-004898C832B5}" type="presOf" srcId="{CC5B3515-BC68-46F9-8300-B99961A4B5CC}" destId="{2986A48E-AA72-47A7-BEC3-6427F67AEB02}" srcOrd="1" destOrd="3" presId="urn:microsoft.com/office/officeart/2005/8/layout/hProcess4"/>
    <dgm:cxn modelId="{8C049B61-6FBC-431E-A096-A37D7B592297}" srcId="{151AAA88-E0D3-4776-9C5D-B33715B00F67}" destId="{A72CAE05-C2DD-46BA-9FEF-760E57AF02C6}" srcOrd="1" destOrd="0" parTransId="{7C99DF78-C02C-4496-B5F3-0AC8F19C9D55}" sibTransId="{D6E15DFA-3EDE-4EEF-9DC1-B463C3171E5F}"/>
    <dgm:cxn modelId="{14D62D64-1009-4596-B6C1-E879452FCDDE}" type="presOf" srcId="{BA92C5B3-351D-4243-A43F-0682DA546EE9}" destId="{794D87AE-3E41-4B0A-A35A-A224A5AEC32E}" srcOrd="1" destOrd="0" presId="urn:microsoft.com/office/officeart/2005/8/layout/hProcess4"/>
    <dgm:cxn modelId="{EF9EC345-9CE0-479C-ABBE-D7546F94BF61}" type="presOf" srcId="{FB8BCF8F-C141-4C21-B743-EF939A10269A}" destId="{777ECBC0-3211-4CD0-94F7-43EF43E65711}" srcOrd="1" destOrd="3" presId="urn:microsoft.com/office/officeart/2005/8/layout/hProcess4"/>
    <dgm:cxn modelId="{BEC7FD48-A60A-41DD-B323-AFEE48EE3842}" type="presOf" srcId="{D9156AA2-C71B-4B6F-9DC5-D75710E59B94}" destId="{777ECBC0-3211-4CD0-94F7-43EF43E65711}" srcOrd="1" destOrd="0" presId="urn:microsoft.com/office/officeart/2005/8/layout/hProcess4"/>
    <dgm:cxn modelId="{512F7A69-C828-4822-B0B7-8B38D8EDA91D}" type="presOf" srcId="{A72CAE05-C2DD-46BA-9FEF-760E57AF02C6}" destId="{8F0AF7D7-9BF5-4E8F-8B6F-CF9ABCAB4EE0}" srcOrd="1" destOrd="1" presId="urn:microsoft.com/office/officeart/2005/8/layout/hProcess4"/>
    <dgm:cxn modelId="{64A6966B-393B-411A-AA95-2B4B23A24D5D}" srcId="{AD293570-1939-4494-97A7-AF76BB5BFFE8}" destId="{7E9CAF4B-64C1-4383-BAD5-84E4E74E01CE}" srcOrd="1" destOrd="0" parTransId="{349F6866-D846-48B6-9441-0372CF82163B}" sibTransId="{7ECF2A80-6810-494E-A492-14531E6221CB}"/>
    <dgm:cxn modelId="{DC2E646D-AD8C-4280-821A-EE54A1989365}" srcId="{AD293570-1939-4494-97A7-AF76BB5BFFE8}" destId="{151AAA88-E0D3-4776-9C5D-B33715B00F67}" srcOrd="3" destOrd="0" parTransId="{370B89AA-D26A-4EBB-85FA-2C541DC3684F}" sibTransId="{DAAC2B7E-5803-49EA-A1B3-468FEFF953D9}"/>
    <dgm:cxn modelId="{ABEADE4E-E726-4793-B308-EBAB0D9426FC}" srcId="{051ADABD-89B4-4F4C-B7BF-A995A4B00005}" destId="{FB8BCF8F-C141-4C21-B743-EF939A10269A}" srcOrd="3" destOrd="0" parTransId="{63162967-330D-43D4-8513-864357538A8B}" sibTransId="{0D1F588D-5593-407A-B95B-C9E08AC6BBE9}"/>
    <dgm:cxn modelId="{7E7E1870-7776-4D06-B087-48655F90E594}" type="presOf" srcId="{F6454B7C-E264-4726-9063-AEB5E69DDC84}" destId="{2986A48E-AA72-47A7-BEC3-6427F67AEB02}" srcOrd="1" destOrd="0" presId="urn:microsoft.com/office/officeart/2005/8/layout/hProcess4"/>
    <dgm:cxn modelId="{B45D2551-1782-4D0A-990D-353B7AE7BAD5}" type="presOf" srcId="{1BF1C0FF-2E2B-4988-A029-90FD84F421FD}" destId="{5D08AD3D-F433-421B-858C-9AEECAFE06C1}" srcOrd="0" destOrd="2" presId="urn:microsoft.com/office/officeart/2005/8/layout/hProcess4"/>
    <dgm:cxn modelId="{AB11A971-859F-4BC0-9C3D-55478BFF13E8}" type="presOf" srcId="{70AF1C0B-7F75-4910-856A-91DF37D85C44}" destId="{5D08AD3D-F433-421B-858C-9AEECAFE06C1}" srcOrd="0" destOrd="1" presId="urn:microsoft.com/office/officeart/2005/8/layout/hProcess4"/>
    <dgm:cxn modelId="{42C6B771-F7B8-4226-8036-743AB27B81F1}" type="presOf" srcId="{70AF1C0B-7F75-4910-856A-91DF37D85C44}" destId="{777ECBC0-3211-4CD0-94F7-43EF43E65711}" srcOrd="1" destOrd="1" presId="urn:microsoft.com/office/officeart/2005/8/layout/hProcess4"/>
    <dgm:cxn modelId="{E0DE0273-467B-4DE6-86AA-E9D4E4754406}" type="presOf" srcId="{7ECF2A80-6810-494E-A492-14531E6221CB}" destId="{FC518A34-08B0-4BB7-9E3F-71AFF8C7DB5A}" srcOrd="0" destOrd="0" presId="urn:microsoft.com/office/officeart/2005/8/layout/hProcess4"/>
    <dgm:cxn modelId="{DA0F8A55-8690-4D50-87EE-221D39143A0C}" type="presOf" srcId="{56F42E05-A348-4A39-8D2F-5A2EFF38B202}" destId="{9E0BCC25-4B4B-41A5-84E1-7F098B46F7F0}" srcOrd="0" destOrd="2" presId="urn:microsoft.com/office/officeart/2005/8/layout/hProcess4"/>
    <dgm:cxn modelId="{9C285876-979A-45D1-A8ED-7CAD09073CA9}" type="presOf" srcId="{8CC204E2-3968-4348-996B-349D4EBCC3D2}" destId="{4C783869-1BE1-41A7-A498-4D98AE8936EF}" srcOrd="0" destOrd="0" presId="urn:microsoft.com/office/officeart/2005/8/layout/hProcess4"/>
    <dgm:cxn modelId="{75E29576-AC38-4346-B78B-B8BCCCC963B8}" type="presOf" srcId="{27CC965D-0F62-49A4-BF34-30E99096CC9C}" destId="{C1648759-996E-4783-98D3-D34FFC21F7DD}" srcOrd="0" destOrd="1" presId="urn:microsoft.com/office/officeart/2005/8/layout/hProcess4"/>
    <dgm:cxn modelId="{E0A17E78-BF5B-4820-A94C-EC207C63D8FC}" srcId="{051ADABD-89B4-4F4C-B7BF-A995A4B00005}" destId="{1BF1C0FF-2E2B-4988-A029-90FD84F421FD}" srcOrd="2" destOrd="0" parTransId="{E50415D7-1D69-463D-BD2A-E13DBCF35C7B}" sibTransId="{A427F13E-CC34-48DE-A821-3FF22C8D4E22}"/>
    <dgm:cxn modelId="{2E458579-A5BF-4CA9-90B0-E4CFE5B751B9}" type="presOf" srcId="{99DCEAF8-091D-44DB-B6C8-FB9439E8F721}" destId="{8F0AF7D7-9BF5-4E8F-8B6F-CF9ABCAB4EE0}" srcOrd="1" destOrd="2" presId="urn:microsoft.com/office/officeart/2005/8/layout/hProcess4"/>
    <dgm:cxn modelId="{73029959-8165-4A21-9F5C-2F9ED1DFC6B1}" type="presOf" srcId="{76B0DB61-9ACF-45CE-9300-0639318AE074}" destId="{C1648759-996E-4783-98D3-D34FFC21F7DD}" srcOrd="0" destOrd="2" presId="urn:microsoft.com/office/officeart/2005/8/layout/hProcess4"/>
    <dgm:cxn modelId="{2812305A-E6EE-4F52-8B61-A2957E4A100B}" type="presOf" srcId="{97D2A748-9FBB-4584-9749-550C3D4C2CD2}" destId="{BA833C83-9116-41EE-A227-D6EFF7929A11}" srcOrd="0" destOrd="0" presId="urn:microsoft.com/office/officeart/2005/8/layout/hProcess4"/>
    <dgm:cxn modelId="{45640284-27B9-406B-97A2-9DEBFE22AAB1}" srcId="{151AAA88-E0D3-4776-9C5D-B33715B00F67}" destId="{99DCEAF8-091D-44DB-B6C8-FB9439E8F721}" srcOrd="2" destOrd="0" parTransId="{675C7E54-8C5D-4D0D-AD75-24AF7B3B4519}" sibTransId="{E4C7EEB7-2E8C-4C87-9878-22EDCD4732B7}"/>
    <dgm:cxn modelId="{ACF2CB84-4032-4668-9481-997895F4C989}" type="presOf" srcId="{76B0DB61-9ACF-45CE-9300-0639318AE074}" destId="{2986A48E-AA72-47A7-BEC3-6427F67AEB02}" srcOrd="1" destOrd="2" presId="urn:microsoft.com/office/officeart/2005/8/layout/hProcess4"/>
    <dgm:cxn modelId="{55175C8E-6A99-400F-BEB7-430BDF845CD3}" type="presOf" srcId="{56F42E05-A348-4A39-8D2F-5A2EFF38B202}" destId="{794D87AE-3E41-4B0A-A35A-A224A5AEC32E}" srcOrd="1" destOrd="2" presId="urn:microsoft.com/office/officeart/2005/8/layout/hProcess4"/>
    <dgm:cxn modelId="{D4F7C18E-1F30-4E56-AF2E-EB2BE01EC6AB}" type="presOf" srcId="{29AEC791-6496-4855-B6FD-1B04107BCA43}" destId="{9E0BCC25-4B4B-41A5-84E1-7F098B46F7F0}" srcOrd="0" destOrd="3" presId="urn:microsoft.com/office/officeart/2005/8/layout/hProcess4"/>
    <dgm:cxn modelId="{522FB99A-4FAC-4136-99AD-DC919C4EE144}" type="presOf" srcId="{CC5B3515-BC68-46F9-8300-B99961A4B5CC}" destId="{C1648759-996E-4783-98D3-D34FFC21F7DD}" srcOrd="0" destOrd="3" presId="urn:microsoft.com/office/officeart/2005/8/layout/hProcess4"/>
    <dgm:cxn modelId="{8E2ECD9B-180B-4E7C-A221-EE55432BE24C}" srcId="{051ADABD-89B4-4F4C-B7BF-A995A4B00005}" destId="{70AF1C0B-7F75-4910-856A-91DF37D85C44}" srcOrd="1" destOrd="0" parTransId="{9A94DCE4-68C4-4A27-8A7C-35BB3DF932ED}" sibTransId="{603001EC-B68F-4AAC-A1C3-5E06B63A10F9}"/>
    <dgm:cxn modelId="{D45882A7-CEC1-4C6B-A39E-888DCF301FAE}" type="presOf" srcId="{81287C70-CFC6-4B7E-9C9B-3F6CC9C0AD01}" destId="{9E0BCC25-4B4B-41A5-84E1-7F098B46F7F0}" srcOrd="0" destOrd="1" presId="urn:microsoft.com/office/officeart/2005/8/layout/hProcess4"/>
    <dgm:cxn modelId="{2F80BAA7-A525-4521-B670-44A9F9E9F88F}" type="presOf" srcId="{27CC965D-0F62-49A4-BF34-30E99096CC9C}" destId="{2986A48E-AA72-47A7-BEC3-6427F67AEB02}" srcOrd="1" destOrd="1" presId="urn:microsoft.com/office/officeart/2005/8/layout/hProcess4"/>
    <dgm:cxn modelId="{96E2BBAE-57E6-4281-A605-90126B7098EA}" type="presOf" srcId="{99DCEAF8-091D-44DB-B6C8-FB9439E8F721}" destId="{BA833C83-9116-41EE-A227-D6EFF7929A11}" srcOrd="0" destOrd="2" presId="urn:microsoft.com/office/officeart/2005/8/layout/hProcess4"/>
    <dgm:cxn modelId="{A2FB1DAF-6B47-4AD5-82B6-3AA1E11E3762}" srcId="{AD293570-1939-4494-97A7-AF76BB5BFFE8}" destId="{051ADABD-89B4-4F4C-B7BF-A995A4B00005}" srcOrd="2" destOrd="0" parTransId="{8CB52120-38F7-4A2D-ABD1-BD6DCA960259}" sibTransId="{CCCDE5A9-46CC-4B47-95B7-CEA9DBC68153}"/>
    <dgm:cxn modelId="{0D2C68B6-07E0-4C8E-9F33-5A97139449C6}" type="presOf" srcId="{F6454B7C-E264-4726-9063-AEB5E69DDC84}" destId="{C1648759-996E-4783-98D3-D34FFC21F7DD}" srcOrd="0" destOrd="0" presId="urn:microsoft.com/office/officeart/2005/8/layout/hProcess4"/>
    <dgm:cxn modelId="{D98ABCC1-8170-4968-A498-1E098D375A99}" type="presOf" srcId="{D9156AA2-C71B-4B6F-9DC5-D75710E59B94}" destId="{5D08AD3D-F433-421B-858C-9AEECAFE06C1}" srcOrd="0" destOrd="0" presId="urn:microsoft.com/office/officeart/2005/8/layout/hProcess4"/>
    <dgm:cxn modelId="{C54DCDC3-81ED-4867-ACA7-44AA0AE51320}" type="presOf" srcId="{18ACC562-5976-4941-A247-0F6B0D1FAB0A}" destId="{794D87AE-3E41-4B0A-A35A-A224A5AEC32E}" srcOrd="1" destOrd="4" presId="urn:microsoft.com/office/officeart/2005/8/layout/hProcess4"/>
    <dgm:cxn modelId="{E25EBAC5-0881-4DF3-94C3-D85963BCFA8E}" srcId="{7E9CAF4B-64C1-4383-BAD5-84E4E74E01CE}" destId="{F6454B7C-E264-4726-9063-AEB5E69DDC84}" srcOrd="0" destOrd="0" parTransId="{85E29A87-0000-49F5-8DB9-398264944B88}" sibTransId="{C69CEFA5-2DE1-4804-964C-237D2ADCA089}"/>
    <dgm:cxn modelId="{E571F0C5-D89C-4E0E-8304-61A7CF7BE4F6}" type="presOf" srcId="{FB8BCF8F-C141-4C21-B743-EF939A10269A}" destId="{5D08AD3D-F433-421B-858C-9AEECAFE06C1}" srcOrd="0" destOrd="3" presId="urn:microsoft.com/office/officeart/2005/8/layout/hProcess4"/>
    <dgm:cxn modelId="{BCE53FC6-1438-4FAA-9785-509F00FB573A}" type="presOf" srcId="{051ADABD-89B4-4F4C-B7BF-A995A4B00005}" destId="{0D9785A9-BD53-43C3-9C2F-5DF53FA1FC30}" srcOrd="0" destOrd="0" presId="urn:microsoft.com/office/officeart/2005/8/layout/hProcess4"/>
    <dgm:cxn modelId="{A91CE4C6-DEE4-4A5D-8B1E-CC6249A644B3}" type="presOf" srcId="{99F59D04-5E81-4441-9CED-A8CE81B4711E}" destId="{EFE83E02-B7FF-4C6F-A19F-E172A2BC2ECC}" srcOrd="0" destOrd="0" presId="urn:microsoft.com/office/officeart/2005/8/layout/hProcess4"/>
    <dgm:cxn modelId="{9020A4C7-9F8E-4A1C-87E1-BC416CA39342}" type="presOf" srcId="{1BF1C0FF-2E2B-4988-A029-90FD84F421FD}" destId="{777ECBC0-3211-4CD0-94F7-43EF43E65711}" srcOrd="1" destOrd="2" presId="urn:microsoft.com/office/officeart/2005/8/layout/hProcess4"/>
    <dgm:cxn modelId="{DA12C7CB-A607-4657-9922-842E9D1EED7D}" srcId="{99F59D04-5E81-4441-9CED-A8CE81B4711E}" destId="{56F42E05-A348-4A39-8D2F-5A2EFF38B202}" srcOrd="2" destOrd="0" parTransId="{5357CCB4-7D7D-4FA0-854E-8BE22C00C684}" sibTransId="{5D45F5D5-DF1B-4907-BCE8-7A1A1B909133}"/>
    <dgm:cxn modelId="{46603DD0-0661-43A7-B984-B9826613D657}" type="presOf" srcId="{CCCDE5A9-46CC-4B47-95B7-CEA9DBC68153}" destId="{93BB89AC-019D-4C2C-A550-2AA5FCA0B97D}" srcOrd="0" destOrd="0" presId="urn:microsoft.com/office/officeart/2005/8/layout/hProcess4"/>
    <dgm:cxn modelId="{99355CD1-3299-4F54-B9C9-BF42E6189819}" type="presOf" srcId="{97D2A748-9FBB-4584-9749-550C3D4C2CD2}" destId="{8F0AF7D7-9BF5-4E8F-8B6F-CF9ABCAB4EE0}" srcOrd="1" destOrd="0" presId="urn:microsoft.com/office/officeart/2005/8/layout/hProcess4"/>
    <dgm:cxn modelId="{D0221CE1-7E22-463A-911E-59AF8380C03A}" type="presOf" srcId="{81287C70-CFC6-4B7E-9C9B-3F6CC9C0AD01}" destId="{794D87AE-3E41-4B0A-A35A-A224A5AEC32E}" srcOrd="1" destOrd="1" presId="urn:microsoft.com/office/officeart/2005/8/layout/hProcess4"/>
    <dgm:cxn modelId="{63ADDBE2-8291-4AD8-B661-74EA43A23472}" type="presOf" srcId="{BA92C5B3-351D-4243-A43F-0682DA546EE9}" destId="{9E0BCC25-4B4B-41A5-84E1-7F098B46F7F0}" srcOrd="0" destOrd="0" presId="urn:microsoft.com/office/officeart/2005/8/layout/hProcess4"/>
    <dgm:cxn modelId="{325ABCEF-C277-4376-AB5C-B448505C14BE}" srcId="{151AAA88-E0D3-4776-9C5D-B33715B00F67}" destId="{97D2A748-9FBB-4584-9749-550C3D4C2CD2}" srcOrd="0" destOrd="0" parTransId="{411A0A53-3BCE-4A45-99C1-13920B4F05A6}" sibTransId="{AF1318E6-D39C-4D21-889C-4DA3D06352C4}"/>
    <dgm:cxn modelId="{70A068F5-DE3B-46BC-ADE5-73FEA1278D30}" srcId="{99F59D04-5E81-4441-9CED-A8CE81B4711E}" destId="{18ACC562-5976-4941-A247-0F6B0D1FAB0A}" srcOrd="4" destOrd="0" parTransId="{D38861AC-1FE3-480B-9CBB-DB10B38C41FE}" sibTransId="{C9A75D30-5ED8-4B76-A66C-6F441CA5CBD2}"/>
    <dgm:cxn modelId="{1986C5F6-CFE7-44D3-96C5-6264BA2FC607}" type="presOf" srcId="{AD293570-1939-4494-97A7-AF76BB5BFFE8}" destId="{095B062B-11A9-4AF8-875C-E87AD1086AA5}" srcOrd="0" destOrd="0" presId="urn:microsoft.com/office/officeart/2005/8/layout/hProcess4"/>
    <dgm:cxn modelId="{2F5A317B-B9DF-4567-8BFB-7B777FE08761}" type="presParOf" srcId="{095B062B-11A9-4AF8-875C-E87AD1086AA5}" destId="{E70144A8-3480-4B0F-BF5B-5456708D34C8}" srcOrd="0" destOrd="0" presId="urn:microsoft.com/office/officeart/2005/8/layout/hProcess4"/>
    <dgm:cxn modelId="{FFA9052C-7DA5-489C-BB3F-8EE030590C22}" type="presParOf" srcId="{095B062B-11A9-4AF8-875C-E87AD1086AA5}" destId="{DBE1F6EB-CC09-4F9A-B176-AAAFFF379A46}" srcOrd="1" destOrd="0" presId="urn:microsoft.com/office/officeart/2005/8/layout/hProcess4"/>
    <dgm:cxn modelId="{9C57D97C-BE8E-432A-B2C6-5E6BEF0DAC7D}" type="presParOf" srcId="{095B062B-11A9-4AF8-875C-E87AD1086AA5}" destId="{7B5829B5-33DF-4902-9C38-4B0B5072339C}" srcOrd="2" destOrd="0" presId="urn:microsoft.com/office/officeart/2005/8/layout/hProcess4"/>
    <dgm:cxn modelId="{D9A9E05A-B822-4EC5-BDCE-409FCA59007E}" type="presParOf" srcId="{7B5829B5-33DF-4902-9C38-4B0B5072339C}" destId="{3126304D-CF18-4C56-8D27-BF4DED94BBB7}" srcOrd="0" destOrd="0" presId="urn:microsoft.com/office/officeart/2005/8/layout/hProcess4"/>
    <dgm:cxn modelId="{D8A8314E-26DA-4845-9200-67609FC233FB}" type="presParOf" srcId="{3126304D-CF18-4C56-8D27-BF4DED94BBB7}" destId="{5FF9312A-A139-4CE6-8622-157F3E282CA9}" srcOrd="0" destOrd="0" presId="urn:microsoft.com/office/officeart/2005/8/layout/hProcess4"/>
    <dgm:cxn modelId="{DF6832E2-0626-41E1-9762-3B923BCCDA5A}" type="presParOf" srcId="{3126304D-CF18-4C56-8D27-BF4DED94BBB7}" destId="{9E0BCC25-4B4B-41A5-84E1-7F098B46F7F0}" srcOrd="1" destOrd="0" presId="urn:microsoft.com/office/officeart/2005/8/layout/hProcess4"/>
    <dgm:cxn modelId="{E340F58B-D553-43A1-9245-B62F919C6337}" type="presParOf" srcId="{3126304D-CF18-4C56-8D27-BF4DED94BBB7}" destId="{794D87AE-3E41-4B0A-A35A-A224A5AEC32E}" srcOrd="2" destOrd="0" presId="urn:microsoft.com/office/officeart/2005/8/layout/hProcess4"/>
    <dgm:cxn modelId="{B006E503-431F-446F-B59C-4CEA1319F2EB}" type="presParOf" srcId="{3126304D-CF18-4C56-8D27-BF4DED94BBB7}" destId="{EFE83E02-B7FF-4C6F-A19F-E172A2BC2ECC}" srcOrd="3" destOrd="0" presId="urn:microsoft.com/office/officeart/2005/8/layout/hProcess4"/>
    <dgm:cxn modelId="{63F656D3-BB13-47E1-B771-65D0DC9C3786}" type="presParOf" srcId="{3126304D-CF18-4C56-8D27-BF4DED94BBB7}" destId="{5A6D0A6D-805C-46DD-8DCB-7830B37C0ECF}" srcOrd="4" destOrd="0" presId="urn:microsoft.com/office/officeart/2005/8/layout/hProcess4"/>
    <dgm:cxn modelId="{DEEDD6A4-8FB4-462E-8964-8C04FA6EFD0F}" type="presParOf" srcId="{7B5829B5-33DF-4902-9C38-4B0B5072339C}" destId="{4C783869-1BE1-41A7-A498-4D98AE8936EF}" srcOrd="1" destOrd="0" presId="urn:microsoft.com/office/officeart/2005/8/layout/hProcess4"/>
    <dgm:cxn modelId="{B806D39B-7996-49C5-908C-74613FA1BA5E}" type="presParOf" srcId="{7B5829B5-33DF-4902-9C38-4B0B5072339C}" destId="{28AA5637-471D-40B1-99BC-CAE48E419D28}" srcOrd="2" destOrd="0" presId="urn:microsoft.com/office/officeart/2005/8/layout/hProcess4"/>
    <dgm:cxn modelId="{966F9B7B-8525-42AB-9B72-13932AEFE5B4}" type="presParOf" srcId="{28AA5637-471D-40B1-99BC-CAE48E419D28}" destId="{687F5F8E-F74A-46D1-944C-82231ED64DDF}" srcOrd="0" destOrd="0" presId="urn:microsoft.com/office/officeart/2005/8/layout/hProcess4"/>
    <dgm:cxn modelId="{A92F86A7-1C5D-4FD0-A99D-F7DD0511DAF8}" type="presParOf" srcId="{28AA5637-471D-40B1-99BC-CAE48E419D28}" destId="{C1648759-996E-4783-98D3-D34FFC21F7DD}" srcOrd="1" destOrd="0" presId="urn:microsoft.com/office/officeart/2005/8/layout/hProcess4"/>
    <dgm:cxn modelId="{8C61E0D5-5E22-4284-92C2-24084058033B}" type="presParOf" srcId="{28AA5637-471D-40B1-99BC-CAE48E419D28}" destId="{2986A48E-AA72-47A7-BEC3-6427F67AEB02}" srcOrd="2" destOrd="0" presId="urn:microsoft.com/office/officeart/2005/8/layout/hProcess4"/>
    <dgm:cxn modelId="{FE6961BA-0185-4476-8485-1BD7277D1753}" type="presParOf" srcId="{28AA5637-471D-40B1-99BC-CAE48E419D28}" destId="{42C6441D-F974-4CFD-9829-425EB5BA559F}" srcOrd="3" destOrd="0" presId="urn:microsoft.com/office/officeart/2005/8/layout/hProcess4"/>
    <dgm:cxn modelId="{0B078F0F-13D4-4F07-83C4-D75CB836CE83}" type="presParOf" srcId="{28AA5637-471D-40B1-99BC-CAE48E419D28}" destId="{0F584AB5-69B3-4B7F-BC41-958E0D32F658}" srcOrd="4" destOrd="0" presId="urn:microsoft.com/office/officeart/2005/8/layout/hProcess4"/>
    <dgm:cxn modelId="{64480340-96D0-4144-B047-719E22E82593}" type="presParOf" srcId="{7B5829B5-33DF-4902-9C38-4B0B5072339C}" destId="{FC518A34-08B0-4BB7-9E3F-71AFF8C7DB5A}" srcOrd="3" destOrd="0" presId="urn:microsoft.com/office/officeart/2005/8/layout/hProcess4"/>
    <dgm:cxn modelId="{D8D574A7-9150-4389-A707-6F0F04866A40}" type="presParOf" srcId="{7B5829B5-33DF-4902-9C38-4B0B5072339C}" destId="{79230DAC-EFF0-41D0-B98F-90394FE595D5}" srcOrd="4" destOrd="0" presId="urn:microsoft.com/office/officeart/2005/8/layout/hProcess4"/>
    <dgm:cxn modelId="{2ECD4350-21A8-4F87-B123-2A242CFF4BE8}" type="presParOf" srcId="{79230DAC-EFF0-41D0-B98F-90394FE595D5}" destId="{4EA81D8A-843A-4D31-B26E-DD7C3B305571}" srcOrd="0" destOrd="0" presId="urn:microsoft.com/office/officeart/2005/8/layout/hProcess4"/>
    <dgm:cxn modelId="{31900719-96CE-4C96-B9E4-DDAD789DE2D4}" type="presParOf" srcId="{79230DAC-EFF0-41D0-B98F-90394FE595D5}" destId="{5D08AD3D-F433-421B-858C-9AEECAFE06C1}" srcOrd="1" destOrd="0" presId="urn:microsoft.com/office/officeart/2005/8/layout/hProcess4"/>
    <dgm:cxn modelId="{986D1503-3D88-4175-96D2-B34094051C67}" type="presParOf" srcId="{79230DAC-EFF0-41D0-B98F-90394FE595D5}" destId="{777ECBC0-3211-4CD0-94F7-43EF43E65711}" srcOrd="2" destOrd="0" presId="urn:microsoft.com/office/officeart/2005/8/layout/hProcess4"/>
    <dgm:cxn modelId="{5E3365BB-D0CB-4B6C-B965-A1A7DF305BCA}" type="presParOf" srcId="{79230DAC-EFF0-41D0-B98F-90394FE595D5}" destId="{0D9785A9-BD53-43C3-9C2F-5DF53FA1FC30}" srcOrd="3" destOrd="0" presId="urn:microsoft.com/office/officeart/2005/8/layout/hProcess4"/>
    <dgm:cxn modelId="{C2986FE5-AFAD-4DCD-8838-7D87FCB11FE1}" type="presParOf" srcId="{79230DAC-EFF0-41D0-B98F-90394FE595D5}" destId="{2C411E3C-C2A3-49B7-B9FF-96082EA6C89B}" srcOrd="4" destOrd="0" presId="urn:microsoft.com/office/officeart/2005/8/layout/hProcess4"/>
    <dgm:cxn modelId="{E23C7595-ABE2-4F76-B106-E26915054FC3}" type="presParOf" srcId="{7B5829B5-33DF-4902-9C38-4B0B5072339C}" destId="{93BB89AC-019D-4C2C-A550-2AA5FCA0B97D}" srcOrd="5" destOrd="0" presId="urn:microsoft.com/office/officeart/2005/8/layout/hProcess4"/>
    <dgm:cxn modelId="{BB650104-FED6-4144-A59D-2D23764FBB44}" type="presParOf" srcId="{7B5829B5-33DF-4902-9C38-4B0B5072339C}" destId="{A0225F27-FA39-4323-8700-897E48D87CBB}" srcOrd="6" destOrd="0" presId="urn:microsoft.com/office/officeart/2005/8/layout/hProcess4"/>
    <dgm:cxn modelId="{D6B02F63-81F1-4680-8CC3-775D56F2AB31}" type="presParOf" srcId="{A0225F27-FA39-4323-8700-897E48D87CBB}" destId="{A9DFF439-5D08-4D5B-9AB0-927BA7B35746}" srcOrd="0" destOrd="0" presId="urn:microsoft.com/office/officeart/2005/8/layout/hProcess4"/>
    <dgm:cxn modelId="{A10F70FE-73FF-427C-AC31-C8EB84A0D3B8}" type="presParOf" srcId="{A0225F27-FA39-4323-8700-897E48D87CBB}" destId="{BA833C83-9116-41EE-A227-D6EFF7929A11}" srcOrd="1" destOrd="0" presId="urn:microsoft.com/office/officeart/2005/8/layout/hProcess4"/>
    <dgm:cxn modelId="{EA0B0F4A-D1F8-4923-A007-A105F5914720}" type="presParOf" srcId="{A0225F27-FA39-4323-8700-897E48D87CBB}" destId="{8F0AF7D7-9BF5-4E8F-8B6F-CF9ABCAB4EE0}" srcOrd="2" destOrd="0" presId="urn:microsoft.com/office/officeart/2005/8/layout/hProcess4"/>
    <dgm:cxn modelId="{1EB4C19C-2D82-4ADD-AF80-BA5E04AE7F1D}" type="presParOf" srcId="{A0225F27-FA39-4323-8700-897E48D87CBB}" destId="{93A7E16C-F52F-4D7D-8460-A4C7A9C1236E}" srcOrd="3" destOrd="0" presId="urn:microsoft.com/office/officeart/2005/8/layout/hProcess4"/>
    <dgm:cxn modelId="{4A1875BD-D1FB-4910-8C21-A568080CF359}" type="presParOf" srcId="{A0225F27-FA39-4323-8700-897E48D87CBB}" destId="{DB665D34-F09A-47A2-8833-4B43C556DD4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BCC25-4B4B-41A5-84E1-7F098B46F7F0}">
      <dsp:nvSpPr>
        <dsp:cNvPr id="0" name=""/>
        <dsp:cNvSpPr/>
      </dsp:nvSpPr>
      <dsp:spPr>
        <a:xfrm>
          <a:off x="2886" y="1412718"/>
          <a:ext cx="2695268" cy="26866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Indicador </a:t>
          </a:r>
          <a14:m xmlns:a14="http://schemas.microsoft.com/office/drawing/2010/main">
            <m:oMath xmlns:m="http://schemas.openxmlformats.org/officeDocument/2006/math">
              <m:r>
                <a:rPr lang="pt-BR" sz="1400" b="1" i="1" kern="1200" dirty="0" smtClean="0">
                  <a:latin typeface="Cambria Math" panose="02040503050406030204" pitchFamily="18" charset="0"/>
                </a:rPr>
                <m:t>𝒛</m:t>
              </m:r>
              <m:r>
                <a:rPr lang="pt-BR" sz="1400" b="1" i="1" kern="1200" dirty="0" smtClean="0">
                  <a:latin typeface="Cambria Math" panose="02040503050406030204" pitchFamily="18" charset="0"/>
                </a:rPr>
                <m:t> =</m:t>
              </m:r>
              <m:f>
                <m:fPr>
                  <m:ctrlPr>
                    <a:rPr lang="pt-BR" sz="1400" b="1" i="1" kern="1200" baseline="0" dirty="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pt-BR" sz="1400" b="1" i="1" kern="1200" dirty="0" smtClean="0">
                      <a:latin typeface="Cambria Math" panose="02040503050406030204" pitchFamily="18" charset="0"/>
                    </a:rPr>
                    <m:t>𝒃</m:t>
                  </m:r>
                  <m:r>
                    <a:rPr lang="pt-BR" sz="1400" b="1" i="1" kern="1200" baseline="-25000" dirty="0" smtClean="0">
                      <a:latin typeface="Cambria Math" panose="02040503050406030204" pitchFamily="18" charset="0"/>
                    </a:rPr>
                    <m:t>𝒊</m:t>
                  </m:r>
                  <m:r>
                    <a:rPr lang="pt-BR" sz="1400" b="1" i="1" kern="1200" baseline="0" dirty="0" smtClean="0">
                      <a:latin typeface="Cambria Math" panose="02040503050406030204" pitchFamily="18" charset="0"/>
                    </a:rPr>
                    <m:t> – </m:t>
                  </m:r>
                  <m:r>
                    <a:rPr lang="pt-BR" sz="1400" b="1" i="1" kern="1200" baseline="0" dirty="0" smtClean="0">
                      <a:latin typeface="Cambria Math" panose="02040503050406030204" pitchFamily="18" charset="0"/>
                    </a:rPr>
                    <m:t>𝒂𝒊</m:t>
                  </m:r>
                </m:num>
                <m:den>
                  <m:r>
                    <a:rPr lang="pt-BR" sz="1400" b="1" i="1" kern="1200" baseline="0" dirty="0" smtClean="0">
                      <a:latin typeface="Cambria Math" panose="02040503050406030204" pitchFamily="18" charset="0"/>
                    </a:rPr>
                    <m:t>𝒃</m:t>
                  </m:r>
                  <m:r>
                    <a:rPr lang="pt-BR" sz="1400" b="1" i="1" kern="1200" baseline="-25000" dirty="0" smtClean="0">
                      <a:latin typeface="Cambria Math" panose="02040503050406030204" pitchFamily="18" charset="0"/>
                    </a:rPr>
                    <m:t>𝒊</m:t>
                  </m:r>
                  <m:r>
                    <a:rPr lang="pt-BR" sz="1400" b="1" i="1" kern="1200" baseline="0" dirty="0" smtClean="0">
                      <a:latin typeface="Cambria Math" panose="02040503050406030204" pitchFamily="18" charset="0"/>
                    </a:rPr>
                    <m:t> + </m:t>
                  </m:r>
                  <m:r>
                    <a:rPr lang="pt-BR" sz="1400" b="1" i="1" kern="1200" baseline="0" dirty="0" smtClean="0">
                      <a:latin typeface="Cambria Math" panose="02040503050406030204" pitchFamily="18" charset="0"/>
                    </a:rPr>
                    <m:t>𝒂𝒊</m:t>
                  </m:r>
                </m:den>
              </m:f>
            </m:oMath>
          </a14:m>
          <a:r>
            <a:rPr lang="en-US" sz="1400" b="1" kern="1200" dirty="0"/>
            <a:t> </a:t>
          </a:r>
          <a:r>
            <a:rPr lang="en-US" sz="1400" b="0" i="0" kern="1200" dirty="0"/>
            <a:t>∈ [-1;1]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Se </a:t>
          </a:r>
          <a:r>
            <a:rPr lang="pt-BR" sz="1400" b="1" kern="1200" dirty="0"/>
            <a:t>z &gt; z</a:t>
          </a:r>
          <a:r>
            <a:rPr lang="pt-BR" sz="1400" b="1" kern="1200" baseline="-25000" dirty="0"/>
            <a:t>corte</a:t>
          </a:r>
          <a:r>
            <a:rPr lang="pt-BR" sz="1400" b="1" kern="1200" baseline="0" dirty="0"/>
            <a:t> </a:t>
          </a:r>
          <a:r>
            <a:rPr lang="pt-BR" sz="1400" kern="1200" baseline="0" dirty="0"/>
            <a:t>=&gt; </a:t>
          </a:r>
          <a:r>
            <a:rPr lang="pt-BR" sz="1400" b="1" kern="1200" baseline="0" dirty="0"/>
            <a:t>set E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Se </a:t>
          </a:r>
          <a:r>
            <a:rPr lang="pt-BR" sz="1400" b="1" kern="1200" dirty="0"/>
            <a:t>z &lt; -z</a:t>
          </a:r>
          <a:r>
            <a:rPr lang="pt-BR" sz="1400" b="1" kern="1200" baseline="-25000" dirty="0"/>
            <a:t>corte</a:t>
          </a:r>
          <a:r>
            <a:rPr lang="pt-BR" sz="1400" kern="1200" baseline="0" dirty="0"/>
            <a:t> =&gt; </a:t>
          </a:r>
          <a:r>
            <a:rPr lang="pt-BR" sz="1400" b="1" kern="1200" baseline="0" dirty="0"/>
            <a:t>set T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Restante das tarefas (</a:t>
          </a:r>
          <a:r>
            <a:rPr lang="pt-BR" sz="1400" b="1" kern="1200" dirty="0"/>
            <a:t>intermediárias</a:t>
          </a:r>
          <a:r>
            <a:rPr lang="pt-BR" sz="1400" kern="1200" dirty="0"/>
            <a:t>) vai para a alocação com base em </a:t>
          </a:r>
          <a:r>
            <a:rPr lang="pt-BR" sz="1400" b="1" kern="1200" dirty="0"/>
            <a:t>Hte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64712" y="1474544"/>
        <a:ext cx="2571616" cy="1987251"/>
      </dsp:txXfrm>
    </dsp:sp>
    <dsp:sp modelId="{4C783869-1BE1-41A7-A498-4D98AE8936EF}">
      <dsp:nvSpPr>
        <dsp:cNvPr id="0" name=""/>
        <dsp:cNvSpPr/>
      </dsp:nvSpPr>
      <dsp:spPr>
        <a:xfrm>
          <a:off x="1120576" y="2205356"/>
          <a:ext cx="3106876" cy="3106876"/>
        </a:xfrm>
        <a:prstGeom prst="leftCircularArrow">
          <a:avLst>
            <a:gd name="adj1" fmla="val 1965"/>
            <a:gd name="adj2" fmla="val 235276"/>
            <a:gd name="adj3" fmla="val 1095022"/>
            <a:gd name="adj4" fmla="val 8108724"/>
            <a:gd name="adj5" fmla="val 229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83E02-B7FF-4C6F-A19F-E172A2BC2ECC}">
      <dsp:nvSpPr>
        <dsp:cNvPr id="0" name=""/>
        <dsp:cNvSpPr/>
      </dsp:nvSpPr>
      <dsp:spPr>
        <a:xfrm>
          <a:off x="901926" y="3826400"/>
          <a:ext cx="1435501" cy="57085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Pré-alocação (z</a:t>
          </a:r>
          <a:r>
            <a:rPr lang="pt-BR" sz="1700" kern="1200" baseline="-25000" dirty="0"/>
            <a:t>corte</a:t>
          </a:r>
          <a:r>
            <a:rPr lang="pt-BR" sz="1700" kern="1200" dirty="0"/>
            <a:t>)</a:t>
          </a:r>
          <a:endParaRPr lang="en-US" sz="1700" kern="1200" dirty="0"/>
        </a:p>
      </dsp:txBody>
      <dsp:txXfrm>
        <a:off x="918646" y="3843120"/>
        <a:ext cx="1402061" cy="537411"/>
      </dsp:txXfrm>
    </dsp:sp>
    <dsp:sp modelId="{C1648759-996E-4783-98D3-D34FFC21F7DD}">
      <dsp:nvSpPr>
        <dsp:cNvPr id="0" name=""/>
        <dsp:cNvSpPr/>
      </dsp:nvSpPr>
      <dsp:spPr>
        <a:xfrm>
          <a:off x="2988923" y="1466850"/>
          <a:ext cx="2952028" cy="25783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Tarefas alocadas de forma intercalada em ambos os conjuntos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400" b="1" kern="1200" dirty="0"/>
            <a:t>a</a:t>
          </a:r>
          <a:r>
            <a:rPr lang="pt-BR" sz="1400" b="1" kern="1200" baseline="-25000" dirty="0"/>
            <a:t>i</a:t>
          </a:r>
          <a:r>
            <a:rPr lang="pt-BR" sz="1400" b="1" kern="1200" baseline="0" dirty="0"/>
            <a:t>/p</a:t>
          </a:r>
          <a:r>
            <a:rPr lang="pt-BR" sz="1400" b="1" kern="1200" baseline="-25000" dirty="0"/>
            <a:t>i</a:t>
          </a:r>
          <a:r>
            <a:rPr lang="pt-BR" sz="1400" b="1" kern="1200" baseline="0" dirty="0"/>
            <a:t> </a:t>
          </a:r>
          <a:r>
            <a:rPr lang="pt-BR" sz="1400" kern="1200" baseline="0" dirty="0"/>
            <a:t>decrescente no set T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400" b="1" kern="1200" dirty="0"/>
            <a:t>b</a:t>
          </a:r>
          <a:r>
            <a:rPr lang="pt-BR" sz="1400" b="1" kern="1200" baseline="-25000" dirty="0"/>
            <a:t>i</a:t>
          </a:r>
          <a:r>
            <a:rPr lang="pt-BR" sz="1400" b="1" kern="1200" baseline="0" dirty="0"/>
            <a:t>/p</a:t>
          </a:r>
          <a:r>
            <a:rPr lang="pt-BR" sz="1400" b="1" kern="1200" baseline="-25000" dirty="0"/>
            <a:t>i</a:t>
          </a:r>
          <a:r>
            <a:rPr lang="pt-BR" sz="1400" b="1" kern="1200" baseline="0" dirty="0"/>
            <a:t> </a:t>
          </a:r>
          <a:r>
            <a:rPr lang="pt-BR" sz="1400" kern="1200" baseline="0" dirty="0"/>
            <a:t>decrescente no set 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Após alocação, tarefas ordenadas conforme propriedade </a:t>
          </a:r>
          <a:r>
            <a:rPr lang="pt-BR" sz="1400" b="1" kern="1200" dirty="0"/>
            <a:t>em V</a:t>
          </a:r>
          <a:endParaRPr lang="en-US" sz="1400" kern="1200" dirty="0"/>
        </a:p>
      </dsp:txBody>
      <dsp:txXfrm>
        <a:off x="3048258" y="2078687"/>
        <a:ext cx="2833358" cy="1907169"/>
      </dsp:txXfrm>
    </dsp:sp>
    <dsp:sp modelId="{FC518A34-08B0-4BB7-9E3F-71AFF8C7DB5A}">
      <dsp:nvSpPr>
        <dsp:cNvPr id="0" name=""/>
        <dsp:cNvSpPr/>
      </dsp:nvSpPr>
      <dsp:spPr>
        <a:xfrm>
          <a:off x="4252777" y="200325"/>
          <a:ext cx="3267754" cy="3267754"/>
        </a:xfrm>
        <a:prstGeom prst="circularArrow">
          <a:avLst>
            <a:gd name="adj1" fmla="val 1869"/>
            <a:gd name="adj2" fmla="val 223200"/>
            <a:gd name="adj3" fmla="val 20386436"/>
            <a:gd name="adj4" fmla="val 13360658"/>
            <a:gd name="adj5" fmla="val 218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6441D-F974-4CFD-9829-425EB5BA559F}">
      <dsp:nvSpPr>
        <dsp:cNvPr id="0" name=""/>
        <dsp:cNvSpPr/>
      </dsp:nvSpPr>
      <dsp:spPr>
        <a:xfrm>
          <a:off x="4016343" y="1178645"/>
          <a:ext cx="1435501" cy="57085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Alocação (Hte)</a:t>
          </a:r>
          <a:endParaRPr lang="en-US" sz="1700" kern="1200" dirty="0"/>
        </a:p>
      </dsp:txBody>
      <dsp:txXfrm>
        <a:off x="4033063" y="1195365"/>
        <a:ext cx="1402061" cy="537411"/>
      </dsp:txXfrm>
    </dsp:sp>
    <dsp:sp modelId="{5D08AD3D-F433-421B-858C-9AEECAFE06C1}">
      <dsp:nvSpPr>
        <dsp:cNvPr id="0" name=""/>
        <dsp:cNvSpPr/>
      </dsp:nvSpPr>
      <dsp:spPr>
        <a:xfrm>
          <a:off x="6231720" y="1484233"/>
          <a:ext cx="2657043" cy="254357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Caso haja espaço em </a:t>
          </a:r>
          <a:r>
            <a:rPr lang="pt-BR" sz="1400" b="1" kern="1200" dirty="0"/>
            <a:t>E</a:t>
          </a:r>
          <a:r>
            <a:rPr lang="pt-BR" sz="1400" kern="1200" dirty="0"/>
            <a:t>, inicia-se a busca removendo-se uma tarefa do </a:t>
          </a:r>
          <a:r>
            <a:rPr lang="pt-BR" sz="1400" b="1" kern="1200" dirty="0"/>
            <a:t>set T </a:t>
          </a:r>
          <a:r>
            <a:rPr lang="pt-BR" sz="1400" kern="1200" dirty="0"/>
            <a:t>com base no maior índice </a:t>
          </a:r>
          <a:r>
            <a:rPr lang="pt-BR" sz="1400" b="1" kern="1200" dirty="0"/>
            <a:t>b</a:t>
          </a:r>
          <a:r>
            <a:rPr lang="pt-BR" sz="1400" b="1" kern="1200" baseline="-25000" dirty="0"/>
            <a:t>i</a:t>
          </a:r>
          <a:r>
            <a:rPr lang="pt-BR" sz="1400" b="1" kern="1200" baseline="0" dirty="0"/>
            <a:t>/p</a:t>
          </a:r>
          <a:r>
            <a:rPr lang="pt-BR" sz="1400" b="1" kern="1200" baseline="-25000" dirty="0"/>
            <a:t>i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0" kern="1200" dirty="0"/>
            <a:t>Tarefas são reordenadas conforme propriedade </a:t>
          </a:r>
          <a:r>
            <a:rPr lang="pt-BR" sz="1400" b="1" kern="1200" dirty="0"/>
            <a:t>em V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Caso o objetivo melhore e tenha espaço em </a:t>
          </a:r>
          <a:r>
            <a:rPr lang="pt-BR" sz="1400" b="1" kern="1200" dirty="0"/>
            <a:t>E</a:t>
          </a:r>
          <a:r>
            <a:rPr lang="pt-BR" sz="1400" kern="1200" dirty="0"/>
            <a:t>, </a:t>
          </a:r>
          <a:r>
            <a:rPr lang="pt-BR" sz="1400" b="1" kern="1200" dirty="0"/>
            <a:t>continue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Senão, pare e use o </a:t>
          </a:r>
          <a:r>
            <a:rPr lang="pt-BR" sz="1400" b="1" kern="1200" dirty="0"/>
            <a:t>penúltimo objetivo</a:t>
          </a:r>
          <a:endParaRPr lang="en-US" sz="1400" b="1" kern="1200" dirty="0"/>
        </a:p>
      </dsp:txBody>
      <dsp:txXfrm>
        <a:off x="6290255" y="1542768"/>
        <a:ext cx="2539973" cy="1881453"/>
      </dsp:txXfrm>
    </dsp:sp>
    <dsp:sp modelId="{93BB89AC-019D-4C2C-A550-2AA5FCA0B97D}">
      <dsp:nvSpPr>
        <dsp:cNvPr id="0" name=""/>
        <dsp:cNvSpPr/>
      </dsp:nvSpPr>
      <dsp:spPr>
        <a:xfrm>
          <a:off x="7373729" y="2371937"/>
          <a:ext cx="2872807" cy="2872807"/>
        </a:xfrm>
        <a:prstGeom prst="leftCircularArrow">
          <a:avLst>
            <a:gd name="adj1" fmla="val 2125"/>
            <a:gd name="adj2" fmla="val 255381"/>
            <a:gd name="adj3" fmla="val 1148596"/>
            <a:gd name="adj4" fmla="val 8142194"/>
            <a:gd name="adj5" fmla="val 248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785A9-BD53-43C3-9C2F-5DF53FA1FC30}">
      <dsp:nvSpPr>
        <dsp:cNvPr id="0" name=""/>
        <dsp:cNvSpPr/>
      </dsp:nvSpPr>
      <dsp:spPr>
        <a:xfrm>
          <a:off x="7111647" y="3750448"/>
          <a:ext cx="1435501" cy="57085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Busca determinística</a:t>
          </a:r>
          <a:endParaRPr lang="en-US" sz="1700" kern="1200" dirty="0"/>
        </a:p>
      </dsp:txBody>
      <dsp:txXfrm>
        <a:off x="7128367" y="3767168"/>
        <a:ext cx="1402061" cy="537411"/>
      </dsp:txXfrm>
    </dsp:sp>
    <dsp:sp modelId="{BA833C83-9116-41EE-A227-D6EFF7929A11}">
      <dsp:nvSpPr>
        <dsp:cNvPr id="0" name=""/>
        <dsp:cNvSpPr/>
      </dsp:nvSpPr>
      <dsp:spPr>
        <a:xfrm>
          <a:off x="9179531" y="1463973"/>
          <a:ext cx="2609531" cy="258409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Para </a:t>
          </a:r>
          <a:r>
            <a:rPr lang="pt-BR" sz="1400" b="1" kern="1200" dirty="0"/>
            <a:t>z</a:t>
          </a:r>
          <a:r>
            <a:rPr lang="pt-BR" sz="1400" b="1" kern="1200" baseline="-25000" dirty="0"/>
            <a:t>corte</a:t>
          </a:r>
          <a:r>
            <a:rPr lang="pt-BR" sz="1400" b="1" kern="1200" baseline="0" dirty="0"/>
            <a:t> = 0,25, 0,5, 0,75, 0,9, 2,0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0" kern="1200" dirty="0"/>
            <a:t>Executa-se as etapas anteriores e encontra-se o menor valor para cada problema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0" kern="1200" dirty="0"/>
            <a:t>Resultados finais possuem os menores valores encontrados pela busca em </a:t>
          </a:r>
          <a:r>
            <a:rPr lang="pt-BR" sz="1400" b="1" kern="1200" dirty="0"/>
            <a:t>z</a:t>
          </a:r>
          <a:endParaRPr lang="en-US" sz="1400" b="1" kern="1200" dirty="0"/>
        </a:p>
      </dsp:txBody>
      <dsp:txXfrm>
        <a:off x="9238998" y="2077175"/>
        <a:ext cx="2490597" cy="1911426"/>
      </dsp:txXfrm>
    </dsp:sp>
    <dsp:sp modelId="{93A7E16C-F52F-4D7D-8460-A4C7A9C1236E}">
      <dsp:nvSpPr>
        <dsp:cNvPr id="0" name=""/>
        <dsp:cNvSpPr/>
      </dsp:nvSpPr>
      <dsp:spPr>
        <a:xfrm>
          <a:off x="10078323" y="1198676"/>
          <a:ext cx="1435501" cy="57085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Busca em z’s</a:t>
          </a:r>
          <a:endParaRPr lang="en-US" sz="1800" b="1" kern="1200" dirty="0"/>
        </a:p>
      </dsp:txBody>
      <dsp:txXfrm>
        <a:off x="10095043" y="1215396"/>
        <a:ext cx="1402061" cy="537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DEA4-2043-4C00-AC0E-FB629F9FB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51E27-7C73-4C56-8CF0-FD96AD47B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8610-F939-430F-83E9-B6F42FCB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0D340-FBFC-46BD-8811-56B7F549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A140C-3BE7-4A47-A927-2753F7B6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22D9-BAD8-4478-B74D-AFF063C5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FDF4B-A74D-4101-B2AF-35C8E4B54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5F0A-509F-4E1E-A5A6-0DD21A3E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7C68A-7100-4A70-9441-D5D2716B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D6612-D293-4F81-AF55-08BCD962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0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5A61D-3F00-4DED-98EB-9015C562D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9FDB3-E7B3-4FB7-901A-31F379B03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8C1A0-E785-4ED1-B7F2-6A2D1BE3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59058-16CE-4113-BDDD-2A7EC860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245E-08DF-4F8D-8BBE-1715D06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FE6F-D0A4-409E-9200-7058B54A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D8EF1-8F8E-4B16-936F-4374C24C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ECF72-3F42-4774-9B93-8EDBFD7C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70BF-C6C2-4E6A-9ADE-F6B80D09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90C28-E4F8-4069-B1A8-672E8280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E06D-9923-4813-B719-89D0D2F2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88715-3C35-4611-9ECD-E109D7053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478FA-D04E-4672-84A3-B25857F6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D30B3-DDB5-4A95-B3A7-2FCC0FBD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CAEEB-E54C-43A4-8EB5-1BB88C28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9BDF-B31A-4652-BD0A-AF78EC66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B63B-1F6F-4ECD-9AF7-5BD89E7B7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AFE06-35A4-4BAD-8C3E-01FC32FE2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FB60A-AD1B-4E02-9AA9-D04F02A4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6D6B3-C6A1-4DCE-99E9-3FD2F993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D832E-615B-49DC-8473-8B4828C8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5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6F02-2775-4380-B4B9-07F4229B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5DF4E-0A1A-4240-BD00-976305204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B7673-5FBE-4164-B3EA-0D0D11830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45ABE-4548-4748-A796-093725E2A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50267-D28B-47BC-9444-6F5733E82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BB388-191A-4C54-BAAF-50ED3E4E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49855-1A55-4DA4-B8DE-097ADBC5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37932-7A35-48EE-B9CC-B751AEB5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C850-3B8D-4AE3-8DC5-26C34E4A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87DCB8-BBC7-4655-9895-230C84BE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53479-CEE2-472A-9C35-8C22D01B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F70B1-80BE-4C61-B2E4-60031949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8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49F44-82D6-4768-83B3-844CAADB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6E163-49D9-41FA-A824-1BE9198D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17E1F-1B4D-4607-8641-5CE9228F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0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ED6C-4EA7-4000-8DF3-A2296BF9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DAE5F-DFB3-47DB-B735-C656EB8BE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16D9F-4E6B-40FD-9B88-4F5980CA0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89B90-B9FC-4CB3-9998-19EC9D3D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49959-A3F8-4F0A-8318-8310158D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0DC44-0977-45FC-87F7-27097798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9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F600-DBCD-4AB6-8E92-8309AC52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32197-C87B-48DC-8DB7-8F734FBDE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E99D0-8685-409C-A8B5-92596B6E3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3E0F2-BCBD-4775-AF77-30864520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2330D-291C-44CD-8A79-7C8AB74E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603ED-0E77-421A-B6C1-CF1875C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1883F-B4A3-4E24-A678-C346E410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992F5-374D-4F4F-81DC-EB7D2CA51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88826-683B-46EF-9401-57731F179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7/16/2021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4FE46-80ED-4815-BC85-3F4B93A54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27C51-CA1F-48D6-B843-2AD4CB0AC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3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AE5B51B-285E-4B3C-822D-0B31AB3E0E9F}"/>
              </a:ext>
            </a:extLst>
          </p:cNvPr>
          <p:cNvGrpSpPr/>
          <p:nvPr/>
        </p:nvGrpSpPr>
        <p:grpSpPr>
          <a:xfrm flipH="1">
            <a:off x="0" y="1"/>
            <a:ext cx="10482470" cy="6857999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D1A10D-3ADE-4689-91E9-365DFCFA8F8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82BD9D-B251-48AB-9142-1714EC1C5DB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FBFF1E-AD65-471C-BB21-F635CCDE29F7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6AFEEA-806C-46F6-B562-2A81A736F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330" y="1824729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pt-BR" sz="4900" dirty="0"/>
              <a:t>PRO5826</a:t>
            </a:r>
            <a:br>
              <a:rPr lang="pt-BR" dirty="0"/>
            </a:br>
            <a:r>
              <a:rPr lang="pt-BR" sz="4900" b="1" dirty="0"/>
              <a:t>Estudo de Heurísticas e Meta-heurísticas para Problemas de Produção</a:t>
            </a:r>
            <a:endParaRPr lang="pt-B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8EA97-4E59-428C-86D7-DD552E9A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330" y="4304404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/>
              <a:t>Implementação I - Heurística de construção</a:t>
            </a:r>
          </a:p>
          <a:p>
            <a:pPr algn="l"/>
            <a:r>
              <a:rPr lang="pt-BR" dirty="0"/>
              <a:t>Jhonatan Albertini</a:t>
            </a:r>
          </a:p>
          <a:p>
            <a:pPr algn="l"/>
            <a:r>
              <a:rPr lang="pt-BR" dirty="0"/>
              <a:t>Luiza Biasoto</a:t>
            </a:r>
          </a:p>
          <a:p>
            <a:pPr algn="l"/>
            <a:r>
              <a:rPr lang="pt-BR" dirty="0"/>
              <a:t>16/07/2021</a:t>
            </a:r>
          </a:p>
        </p:txBody>
      </p:sp>
    </p:spTree>
    <p:extLst>
      <p:ext uri="{BB962C8B-B14F-4D97-AF65-F5344CB8AC3E}">
        <p14:creationId xmlns:p14="http://schemas.microsoft.com/office/powerpoint/2010/main" val="2715165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D67857F-DC67-4DE6-AEEB-B800F2100200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92F1F02-DD2A-484D-86C8-E9A378ABE5AB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84ED2A8-013F-4B58-96FF-EB1C81E6180F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30ED12-D084-4A9C-A768-65671C9AC99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  <a:endParaRPr lang="pt-BR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6DD8472-5E6A-49E5-A840-9E8018B4C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8627"/>
          </a:xfrm>
        </p:spPr>
        <p:txBody>
          <a:bodyPr/>
          <a:lstStyle/>
          <a:p>
            <a:r>
              <a:rPr lang="pt-BR" dirty="0"/>
              <a:t>Reordenando os conjuntos decrescentemente conforme </a:t>
            </a:r>
            <a:r>
              <a:rPr lang="pt-BR" b="1" dirty="0"/>
              <a:t>ai/pi </a:t>
            </a:r>
            <a:r>
              <a:rPr lang="pt-BR" dirty="0"/>
              <a:t>e </a:t>
            </a:r>
            <a:r>
              <a:rPr lang="pt-BR" b="1" dirty="0"/>
              <a:t>bi/pi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4A5B54A-2430-4465-8D70-59AAD430F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571822"/>
              </p:ext>
            </p:extLst>
          </p:nvPr>
        </p:nvGraphicFramePr>
        <p:xfrm>
          <a:off x="3967369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22574F0-31B4-44BC-92D3-5D8DEA89C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97855"/>
              </p:ext>
            </p:extLst>
          </p:nvPr>
        </p:nvGraphicFramePr>
        <p:xfrm>
          <a:off x="5935318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3351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3713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5B0FDF2-F774-4A2C-B87D-7071B69D0988}"/>
              </a:ext>
            </a:extLst>
          </p:cNvPr>
          <p:cNvSpPr/>
          <p:nvPr/>
        </p:nvSpPr>
        <p:spPr>
          <a:xfrm rot="5400000">
            <a:off x="1717813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D8221BE-5F58-4427-B1B0-F9E36A5C1A37}"/>
              </a:ext>
            </a:extLst>
          </p:cNvPr>
          <p:cNvSpPr/>
          <p:nvPr/>
        </p:nvSpPr>
        <p:spPr>
          <a:xfrm rot="5400000">
            <a:off x="6262467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EB7540F-235F-4022-82AB-269DF6F1B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724244"/>
              </p:ext>
            </p:extLst>
          </p:nvPr>
        </p:nvGraphicFramePr>
        <p:xfrm>
          <a:off x="8475310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B11B7-89C5-425C-B858-7BF22A666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317306"/>
              </p:ext>
            </p:extLst>
          </p:nvPr>
        </p:nvGraphicFramePr>
        <p:xfrm>
          <a:off x="10424209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C13E2A7-1E4B-45DC-B0F1-A0A97BA8C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144455"/>
              </p:ext>
            </p:extLst>
          </p:nvPr>
        </p:nvGraphicFramePr>
        <p:xfrm>
          <a:off x="957468" y="2444252"/>
          <a:ext cx="2011018" cy="4128135"/>
        </p:xfrm>
        <a:graphic>
          <a:graphicData uri="http://schemas.openxmlformats.org/drawingml/2006/table">
            <a:tbl>
              <a:tblPr/>
              <a:tblGrid>
                <a:gridCol w="962164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601132647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40181294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325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74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3E53FCD-5836-4C81-BD82-FF912054E1B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3259D3C-B0EF-413D-9B7E-AB92824A2A28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557CE7-E828-429A-A725-317706701636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38CD17A-03FA-4543-A057-7D97647BB52C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  <a:endParaRPr lang="pt-BR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439910E-38D2-471E-9430-4A0FFC481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8627"/>
          </a:xfrm>
        </p:spPr>
        <p:txBody>
          <a:bodyPr/>
          <a:lstStyle/>
          <a:p>
            <a:r>
              <a:rPr lang="pt-BR" dirty="0"/>
              <a:t>Reordenando os conjuntos decrescentemente conforme </a:t>
            </a:r>
            <a:r>
              <a:rPr lang="pt-BR" b="1" dirty="0"/>
              <a:t>ai/pi </a:t>
            </a:r>
            <a:r>
              <a:rPr lang="pt-BR" dirty="0"/>
              <a:t>e </a:t>
            </a:r>
            <a:r>
              <a:rPr lang="pt-BR" b="1" dirty="0"/>
              <a:t>bi/pi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4A5B54A-2430-4465-8D70-59AAD430F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356294"/>
              </p:ext>
            </p:extLst>
          </p:nvPr>
        </p:nvGraphicFramePr>
        <p:xfrm>
          <a:off x="3967369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22574F0-31B4-44BC-92D3-5D8DEA89C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924912"/>
              </p:ext>
            </p:extLst>
          </p:nvPr>
        </p:nvGraphicFramePr>
        <p:xfrm>
          <a:off x="5935318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3351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3713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5B0FDF2-F774-4A2C-B87D-7071B69D0988}"/>
              </a:ext>
            </a:extLst>
          </p:cNvPr>
          <p:cNvSpPr/>
          <p:nvPr/>
        </p:nvSpPr>
        <p:spPr>
          <a:xfrm rot="5400000">
            <a:off x="1717813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D8221BE-5F58-4427-B1B0-F9E36A5C1A37}"/>
              </a:ext>
            </a:extLst>
          </p:cNvPr>
          <p:cNvSpPr/>
          <p:nvPr/>
        </p:nvSpPr>
        <p:spPr>
          <a:xfrm rot="5400000">
            <a:off x="6262467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EB7540F-235F-4022-82AB-269DF6F1B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40947"/>
              </p:ext>
            </p:extLst>
          </p:nvPr>
        </p:nvGraphicFramePr>
        <p:xfrm>
          <a:off x="8475310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B11B7-89C5-425C-B858-7BF22A666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789770"/>
              </p:ext>
            </p:extLst>
          </p:nvPr>
        </p:nvGraphicFramePr>
        <p:xfrm>
          <a:off x="10424209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1103E5A-A6A4-41B5-B4E1-820EB7FFC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080135"/>
              </p:ext>
            </p:extLst>
          </p:nvPr>
        </p:nvGraphicFramePr>
        <p:xfrm>
          <a:off x="957468" y="2444252"/>
          <a:ext cx="2011018" cy="4128135"/>
        </p:xfrm>
        <a:graphic>
          <a:graphicData uri="http://schemas.openxmlformats.org/drawingml/2006/table">
            <a:tbl>
              <a:tblPr/>
              <a:tblGrid>
                <a:gridCol w="962164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601132647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40181294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325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372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4A5B54A-2430-4465-8D70-59AAD430F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01103"/>
              </p:ext>
            </p:extLst>
          </p:nvPr>
        </p:nvGraphicFramePr>
        <p:xfrm>
          <a:off x="3967369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22574F0-31B4-44BC-92D3-5D8DEA89C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123465"/>
              </p:ext>
            </p:extLst>
          </p:nvPr>
        </p:nvGraphicFramePr>
        <p:xfrm>
          <a:off x="5935318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3351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3713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5B0FDF2-F774-4A2C-B87D-7071B69D0988}"/>
              </a:ext>
            </a:extLst>
          </p:cNvPr>
          <p:cNvSpPr/>
          <p:nvPr/>
        </p:nvSpPr>
        <p:spPr>
          <a:xfrm rot="5400000">
            <a:off x="1717813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D8221BE-5F58-4427-B1B0-F9E36A5C1A37}"/>
              </a:ext>
            </a:extLst>
          </p:cNvPr>
          <p:cNvSpPr/>
          <p:nvPr/>
        </p:nvSpPr>
        <p:spPr>
          <a:xfrm rot="5400000">
            <a:off x="6262467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EB7540F-235F-4022-82AB-269DF6F1B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560879"/>
              </p:ext>
            </p:extLst>
          </p:nvPr>
        </p:nvGraphicFramePr>
        <p:xfrm>
          <a:off x="8475310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B11B7-89C5-425C-B858-7BF22A666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63516"/>
              </p:ext>
            </p:extLst>
          </p:nvPr>
        </p:nvGraphicFramePr>
        <p:xfrm>
          <a:off x="10424209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439910E-38D2-471E-9430-4A0FFC481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6322"/>
            <a:ext cx="10515600" cy="1720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/>
              <a:t>Alguns itens, por muito pouco, não vão pro outro conjunto, inclusive itens com muito incentivo para estar no outro conjunto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1103E5A-A6A4-41B5-B4E1-820EB7FFC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146907"/>
              </p:ext>
            </p:extLst>
          </p:nvPr>
        </p:nvGraphicFramePr>
        <p:xfrm>
          <a:off x="957468" y="2444252"/>
          <a:ext cx="2011018" cy="4128135"/>
        </p:xfrm>
        <a:graphic>
          <a:graphicData uri="http://schemas.openxmlformats.org/drawingml/2006/table">
            <a:tbl>
              <a:tblPr/>
              <a:tblGrid>
                <a:gridCol w="962164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601132647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40181294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325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576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D7CCF6-CAE8-40B8-A439-7B06F7F74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33552"/>
              </p:ext>
            </p:extLst>
          </p:nvPr>
        </p:nvGraphicFramePr>
        <p:xfrm>
          <a:off x="866775" y="2430780"/>
          <a:ext cx="9591678" cy="1866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3650161119"/>
                    </a:ext>
                  </a:extLst>
                </a:gridCol>
                <a:gridCol w="988002">
                  <a:extLst>
                    <a:ext uri="{9D8B030D-6E8A-4147-A177-3AD203B41FA5}">
                      <a16:colId xmlns:a16="http://schemas.microsoft.com/office/drawing/2014/main" val="3031466836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15075010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53236039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63343506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3456192149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030011122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366427858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072739719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3959229205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94077832"/>
                    </a:ext>
                  </a:extLst>
                </a:gridCol>
              </a:tblGrid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serviço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8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6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3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9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10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2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1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4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5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299942"/>
                  </a:ext>
                </a:extLst>
              </a:tr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pi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20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20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19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0898532"/>
                  </a:ext>
                </a:extLst>
              </a:tr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ai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7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9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8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8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3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2378922"/>
                  </a:ext>
                </a:extLst>
              </a:tr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bi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13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9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236250"/>
                  </a:ext>
                </a:extLst>
              </a:tr>
              <a:tr h="166262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z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-0,75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-0,71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-0,67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-0,67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-0,67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0,18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0,20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0,29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0,30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0,60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99942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890B4E-4845-47A8-969E-2EF301EC9C2F}"/>
              </a:ext>
            </a:extLst>
          </p:cNvPr>
          <p:cNvCxnSpPr/>
          <p:nvPr/>
        </p:nvCxnSpPr>
        <p:spPr>
          <a:xfrm flipV="1">
            <a:off x="2902353" y="1526959"/>
            <a:ext cx="0" cy="38795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BED4E96-F0BA-4CAA-9F0D-E63B92F02050}"/>
              </a:ext>
            </a:extLst>
          </p:cNvPr>
          <p:cNvSpPr/>
          <p:nvPr/>
        </p:nvSpPr>
        <p:spPr>
          <a:xfrm rot="16200000">
            <a:off x="2500343" y="4998129"/>
            <a:ext cx="346228" cy="4705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31C2950-62A0-413C-BCB3-288DFA5D4C68}"/>
              </a:ext>
            </a:extLst>
          </p:cNvPr>
          <p:cNvSpPr/>
          <p:nvPr/>
        </p:nvSpPr>
        <p:spPr>
          <a:xfrm rot="16200000">
            <a:off x="2500343" y="1332322"/>
            <a:ext cx="346228" cy="4705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38FD23-2EE4-4F75-B49F-9A1E9E0C727E}"/>
              </a:ext>
            </a:extLst>
          </p:cNvPr>
          <p:cNvSpPr txBox="1"/>
          <p:nvPr/>
        </p:nvSpPr>
        <p:spPr>
          <a:xfrm>
            <a:off x="1561311" y="5523121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 </a:t>
            </a:r>
            <a:r>
              <a:rPr lang="pt-BR" b="1" dirty="0"/>
              <a:t>= 0,75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BA9C06-3521-4014-992B-F0AC5D45869F}"/>
              </a:ext>
            </a:extLst>
          </p:cNvPr>
          <p:cNvCxnSpPr/>
          <p:nvPr/>
        </p:nvCxnSpPr>
        <p:spPr>
          <a:xfrm flipV="1">
            <a:off x="6361492" y="1489229"/>
            <a:ext cx="0" cy="3879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42512A6C-EE38-425A-8099-0E8C65E03FD1}"/>
              </a:ext>
            </a:extLst>
          </p:cNvPr>
          <p:cNvSpPr/>
          <p:nvPr/>
        </p:nvSpPr>
        <p:spPr>
          <a:xfrm rot="16200000">
            <a:off x="5944242" y="4960399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0B393C1-0152-42BB-8639-1AAF305DF976}"/>
              </a:ext>
            </a:extLst>
          </p:cNvPr>
          <p:cNvSpPr/>
          <p:nvPr/>
        </p:nvSpPr>
        <p:spPr>
          <a:xfrm rot="16200000">
            <a:off x="5946226" y="1302328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715C93-98F3-4C3B-B64A-4E81DA87894F}"/>
              </a:ext>
            </a:extLst>
          </p:cNvPr>
          <p:cNvSpPr txBox="1"/>
          <p:nvPr/>
        </p:nvSpPr>
        <p:spPr>
          <a:xfrm>
            <a:off x="5072309" y="5448771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</a:t>
            </a:r>
            <a:r>
              <a:rPr lang="pt-BR" b="1" dirty="0"/>
              <a:t> = 0,5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19CA45-54C7-489C-A94E-D2E009C8DD5F}"/>
              </a:ext>
            </a:extLst>
          </p:cNvPr>
          <p:cNvCxnSpPr>
            <a:cxnSpLocks/>
          </p:cNvCxnSpPr>
          <p:nvPr/>
        </p:nvCxnSpPr>
        <p:spPr>
          <a:xfrm flipH="1" flipV="1">
            <a:off x="9780873" y="1394466"/>
            <a:ext cx="13169" cy="36695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E8E3794-A44A-42B3-AF0A-1764899449A4}"/>
              </a:ext>
            </a:extLst>
          </p:cNvPr>
          <p:cNvSpPr/>
          <p:nvPr/>
        </p:nvSpPr>
        <p:spPr>
          <a:xfrm rot="5400000">
            <a:off x="9843017" y="4916449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58C927C-72AF-4CFF-8BF1-6C4131DBCE57}"/>
              </a:ext>
            </a:extLst>
          </p:cNvPr>
          <p:cNvSpPr/>
          <p:nvPr/>
        </p:nvSpPr>
        <p:spPr>
          <a:xfrm rot="5400000">
            <a:off x="9839218" y="1332322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51AC83-8037-4FB3-9AF9-78468EAAAD02}"/>
              </a:ext>
            </a:extLst>
          </p:cNvPr>
          <p:cNvSpPr txBox="1"/>
          <p:nvPr/>
        </p:nvSpPr>
        <p:spPr>
          <a:xfrm>
            <a:off x="9888080" y="540019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</a:t>
            </a:r>
            <a:r>
              <a:rPr lang="pt-BR" b="1" dirty="0"/>
              <a:t> = 0,5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542598-6360-434C-B357-311B2FC75E05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9623DD-75CD-43DD-8D22-40AF61ADB09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CAE32C0-1423-4E0B-AA7C-4F46E6FE0386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59BD04-6485-4332-9E53-C1B42D3BC052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3721DDB8-8A56-4343-BE6D-F7DC38461ABF}"/>
              </a:ext>
            </a:extLst>
          </p:cNvPr>
          <p:cNvSpPr txBox="1">
            <a:spLocks/>
          </p:cNvSpPr>
          <p:nvPr/>
        </p:nvSpPr>
        <p:spPr>
          <a:xfrm>
            <a:off x="838200" y="2591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/>
              <a:t>Heurística proposta – Hte +Hz</a:t>
            </a:r>
            <a:r>
              <a:rPr lang="pt-BR" sz="4800" baseline="-25000"/>
              <a:t>corte</a:t>
            </a:r>
            <a:endParaRPr lang="pt-BR" sz="4800" i="1" baseline="-25000" dirty="0"/>
          </a:p>
        </p:txBody>
      </p:sp>
    </p:spTree>
    <p:extLst>
      <p:ext uri="{BB962C8B-B14F-4D97-AF65-F5344CB8AC3E}">
        <p14:creationId xmlns:p14="http://schemas.microsoft.com/office/powerpoint/2010/main" val="753754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Heurística proposta</a:t>
            </a:r>
            <a:endParaRPr lang="pt-BR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69C7A3A1-A832-44E7-BF25-1796F582CE2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10324424"/>
                  </p:ext>
                </p:extLst>
              </p:nvPr>
            </p:nvGraphicFramePr>
            <p:xfrm>
              <a:off x="228600" y="1345958"/>
              <a:ext cx="11791950" cy="551204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69C7A3A1-A832-44E7-BF25-1796F582CE2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10324424"/>
                  </p:ext>
                </p:extLst>
              </p:nvPr>
            </p:nvGraphicFramePr>
            <p:xfrm>
              <a:off x="228600" y="1345958"/>
              <a:ext cx="11791950" cy="551204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928207E3-2421-4E5B-945A-17E7B0CCF66E}"/>
              </a:ext>
            </a:extLst>
          </p:cNvPr>
          <p:cNvSpPr/>
          <p:nvPr/>
        </p:nvSpPr>
        <p:spPr>
          <a:xfrm rot="5400000">
            <a:off x="1466494" y="918052"/>
            <a:ext cx="227498" cy="2703286"/>
          </a:xfrm>
          <a:prstGeom prst="leftBrace">
            <a:avLst/>
          </a:prstGeom>
          <a:ln>
            <a:solidFill>
              <a:srgbClr val="44546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620D76-E0D3-4DC7-A7BE-3750495288CD}"/>
              </a:ext>
            </a:extLst>
          </p:cNvPr>
          <p:cNvSpPr txBox="1"/>
          <p:nvPr/>
        </p:nvSpPr>
        <p:spPr>
          <a:xfrm>
            <a:off x="1177704" y="1669866"/>
            <a:ext cx="83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</a:rPr>
              <a:t>Etapa I</a:t>
            </a:r>
            <a:endParaRPr lang="en-US" b="1" dirty="0">
              <a:solidFill>
                <a:srgbClr val="44546A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A1C6457-40E3-4190-80D7-BE0DA8FFD004}"/>
              </a:ext>
            </a:extLst>
          </p:cNvPr>
          <p:cNvSpPr/>
          <p:nvPr/>
        </p:nvSpPr>
        <p:spPr>
          <a:xfrm rot="16200000">
            <a:off x="6055532" y="2945248"/>
            <a:ext cx="231758" cy="5858092"/>
          </a:xfrm>
          <a:prstGeom prst="leftBrace">
            <a:avLst/>
          </a:prstGeom>
          <a:ln>
            <a:solidFill>
              <a:srgbClr val="44546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607378-1097-4411-A5AE-12AB6B8005DB}"/>
              </a:ext>
            </a:extLst>
          </p:cNvPr>
          <p:cNvSpPr txBox="1"/>
          <p:nvPr/>
        </p:nvSpPr>
        <p:spPr>
          <a:xfrm>
            <a:off x="5729139" y="6123543"/>
            <a:ext cx="89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</a:rPr>
              <a:t>Etapa II</a:t>
            </a:r>
            <a:endParaRPr lang="en-US" b="1" dirty="0">
              <a:solidFill>
                <a:srgbClr val="44546A"/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1CAB98F4-B0EC-45E0-A3EA-16D0BD48109D}"/>
              </a:ext>
            </a:extLst>
          </p:cNvPr>
          <p:cNvSpPr/>
          <p:nvPr/>
        </p:nvSpPr>
        <p:spPr>
          <a:xfrm rot="5400000">
            <a:off x="10606411" y="1027740"/>
            <a:ext cx="227499" cy="2600777"/>
          </a:xfrm>
          <a:prstGeom prst="leftBrace">
            <a:avLst/>
          </a:prstGeom>
          <a:ln>
            <a:solidFill>
              <a:srgbClr val="44546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C5E3A-143F-4F7B-A904-BE3381E0FA7F}"/>
              </a:ext>
            </a:extLst>
          </p:cNvPr>
          <p:cNvSpPr txBox="1"/>
          <p:nvPr/>
        </p:nvSpPr>
        <p:spPr>
          <a:xfrm>
            <a:off x="10263572" y="1699527"/>
            <a:ext cx="95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</a:rPr>
              <a:t>Etapa III</a:t>
            </a:r>
            <a:endParaRPr lang="en-US" b="1" dirty="0">
              <a:solidFill>
                <a:srgbClr val="44546A"/>
              </a:solidFill>
            </a:endParaRPr>
          </a:p>
        </p:txBody>
      </p:sp>
      <p:sp>
        <p:nvSpPr>
          <p:cNvPr id="14" name="Shape 13">
            <a:extLst>
              <a:ext uri="{FF2B5EF4-FFF2-40B4-BE49-F238E27FC236}">
                <a16:creationId xmlns:a16="http://schemas.microsoft.com/office/drawing/2014/main" id="{94A356C7-A801-41FC-81A5-5E6E1F687E65}"/>
              </a:ext>
            </a:extLst>
          </p:cNvPr>
          <p:cNvSpPr/>
          <p:nvPr/>
        </p:nvSpPr>
        <p:spPr>
          <a:xfrm rot="10800000">
            <a:off x="706054" y="1353446"/>
            <a:ext cx="10515601" cy="2708016"/>
          </a:xfrm>
          <a:prstGeom prst="leftCircularArrow">
            <a:avLst>
              <a:gd name="adj1" fmla="val 1888"/>
              <a:gd name="adj2" fmla="val 255381"/>
              <a:gd name="adj3" fmla="val 992379"/>
              <a:gd name="adj4" fmla="val 10406127"/>
              <a:gd name="adj5" fmla="val 6794"/>
            </a:avLst>
          </a:pr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29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Observando a Heurística II do </a:t>
            </a:r>
            <a:r>
              <a:rPr lang="pt-BR" dirty="0" err="1"/>
              <a:t>Biskup</a:t>
            </a:r>
            <a:r>
              <a:rPr lang="pt-BR" dirty="0"/>
              <a:t> que usa a relação bi/ai, pensamos em usar o mesmo conceito, mas em outra forma:</a:t>
            </a:r>
          </a:p>
          <a:p>
            <a:r>
              <a:rPr lang="pt-BR" dirty="0"/>
              <a:t>Considerando a medida z = (</a:t>
            </a:r>
            <a:r>
              <a:rPr lang="pt-BR" dirty="0" err="1"/>
              <a:t>bi-ai</a:t>
            </a:r>
            <a:r>
              <a:rPr lang="pt-BR" dirty="0"/>
              <a:t>)/(</a:t>
            </a:r>
            <a:r>
              <a:rPr lang="pt-BR" dirty="0" err="1"/>
              <a:t>bi+ai</a:t>
            </a:r>
            <a:r>
              <a:rPr lang="pt-BR" dirty="0"/>
              <a:t>)</a:t>
            </a:r>
          </a:p>
          <a:p>
            <a:r>
              <a:rPr lang="pt-BR" dirty="0"/>
              <a:t>A vantagem é que essa medida fica restrita na faixa [-1,1]</a:t>
            </a:r>
          </a:p>
          <a:p>
            <a:r>
              <a:rPr lang="pt-BR" dirty="0"/>
              <a:t>Definiremos um valor crítico de Z que define, no início, para qual grupo os serviços que excedem esse valor devem ser alocados; respeitando a dimensão máxima do conjunto E,</a:t>
            </a:r>
          </a:p>
          <a:p>
            <a:r>
              <a:rPr lang="pt-BR" dirty="0"/>
              <a:t>Os serviços restantes serão relocados conforme a Heurística Hte, porém itens empatados serão desempatados pelo valor Z,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3371773-90F7-44D3-AE86-98926337246A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F4EAF96-1D1A-4C08-8383-6631D74ACD67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27C84BA-5E79-4585-9A52-E1A1E0455B82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B1867D-DAC6-4488-A582-6FB1568AA9BA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70014D34-E074-49C3-B90C-BAF48EDCB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109"/>
            <a:ext cx="10515600" cy="1325563"/>
          </a:xfrm>
        </p:spPr>
        <p:txBody>
          <a:bodyPr>
            <a:normAutofit/>
          </a:bodyPr>
          <a:lstStyle/>
          <a:p>
            <a:r>
              <a:rPr lang="pt-BR" sz="4800" dirty="0"/>
              <a:t>Heurística proposta – Hte +</a:t>
            </a:r>
            <a:r>
              <a:rPr lang="pt-BR" sz="4800" dirty="0" err="1"/>
              <a:t>Hz</a:t>
            </a:r>
            <a:r>
              <a:rPr lang="pt-BR" sz="4800" baseline="-25000" dirty="0" err="1"/>
              <a:t>corte</a:t>
            </a:r>
            <a:endParaRPr lang="pt-BR" sz="4800" i="1" baseline="-25000" dirty="0"/>
          </a:p>
        </p:txBody>
      </p:sp>
    </p:spTree>
    <p:extLst>
      <p:ext uri="{BB962C8B-B14F-4D97-AF65-F5344CB8AC3E}">
        <p14:creationId xmlns:p14="http://schemas.microsoft.com/office/powerpoint/2010/main" val="2728185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A420DD-4020-4172-A009-2E3D218C0A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047241"/>
              </p:ext>
            </p:extLst>
          </p:nvPr>
        </p:nvGraphicFramePr>
        <p:xfrm>
          <a:off x="944365" y="2070100"/>
          <a:ext cx="8860030" cy="34011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86003">
                  <a:extLst>
                    <a:ext uri="{9D8B030D-6E8A-4147-A177-3AD203B41FA5}">
                      <a16:colId xmlns:a16="http://schemas.microsoft.com/office/drawing/2014/main" val="1269784205"/>
                    </a:ext>
                  </a:extLst>
                </a:gridCol>
                <a:gridCol w="886003">
                  <a:extLst>
                    <a:ext uri="{9D8B030D-6E8A-4147-A177-3AD203B41FA5}">
                      <a16:colId xmlns:a16="http://schemas.microsoft.com/office/drawing/2014/main" val="2087645163"/>
                    </a:ext>
                  </a:extLst>
                </a:gridCol>
                <a:gridCol w="886003">
                  <a:extLst>
                    <a:ext uri="{9D8B030D-6E8A-4147-A177-3AD203B41FA5}">
                      <a16:colId xmlns:a16="http://schemas.microsoft.com/office/drawing/2014/main" val="309535430"/>
                    </a:ext>
                  </a:extLst>
                </a:gridCol>
                <a:gridCol w="886003">
                  <a:extLst>
                    <a:ext uri="{9D8B030D-6E8A-4147-A177-3AD203B41FA5}">
                      <a16:colId xmlns:a16="http://schemas.microsoft.com/office/drawing/2014/main" val="3859639560"/>
                    </a:ext>
                  </a:extLst>
                </a:gridCol>
                <a:gridCol w="886003">
                  <a:extLst>
                    <a:ext uri="{9D8B030D-6E8A-4147-A177-3AD203B41FA5}">
                      <a16:colId xmlns:a16="http://schemas.microsoft.com/office/drawing/2014/main" val="2383242331"/>
                    </a:ext>
                  </a:extLst>
                </a:gridCol>
                <a:gridCol w="886003">
                  <a:extLst>
                    <a:ext uri="{9D8B030D-6E8A-4147-A177-3AD203B41FA5}">
                      <a16:colId xmlns:a16="http://schemas.microsoft.com/office/drawing/2014/main" val="358717633"/>
                    </a:ext>
                  </a:extLst>
                </a:gridCol>
                <a:gridCol w="886003">
                  <a:extLst>
                    <a:ext uri="{9D8B030D-6E8A-4147-A177-3AD203B41FA5}">
                      <a16:colId xmlns:a16="http://schemas.microsoft.com/office/drawing/2014/main" val="909783358"/>
                    </a:ext>
                  </a:extLst>
                </a:gridCol>
                <a:gridCol w="886003">
                  <a:extLst>
                    <a:ext uri="{9D8B030D-6E8A-4147-A177-3AD203B41FA5}">
                      <a16:colId xmlns:a16="http://schemas.microsoft.com/office/drawing/2014/main" val="681493631"/>
                    </a:ext>
                  </a:extLst>
                </a:gridCol>
                <a:gridCol w="886003">
                  <a:extLst>
                    <a:ext uri="{9D8B030D-6E8A-4147-A177-3AD203B41FA5}">
                      <a16:colId xmlns:a16="http://schemas.microsoft.com/office/drawing/2014/main" val="986763164"/>
                    </a:ext>
                  </a:extLst>
                </a:gridCol>
                <a:gridCol w="886003">
                  <a:extLst>
                    <a:ext uri="{9D8B030D-6E8A-4147-A177-3AD203B41FA5}">
                      <a16:colId xmlns:a16="http://schemas.microsoft.com/office/drawing/2014/main" val="82417903"/>
                    </a:ext>
                  </a:extLst>
                </a:gridCol>
              </a:tblGrid>
              <a:tr h="485877"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Hte</a:t>
                      </a:r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028878"/>
                  </a:ext>
                </a:extLst>
              </a:tr>
              <a:tr h="485877">
                <a:tc vMerge="1">
                  <a:txBody>
                    <a:bodyPr/>
                    <a:lstStyle/>
                    <a:p>
                      <a:pPr algn="ctr" fontAlgn="b"/>
                      <a:r>
                        <a:rPr lang="pt-BR" sz="28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10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20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50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100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200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500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1000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Média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pt-BR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Hte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463593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0,2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-0,13%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1,92%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-3,46%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-4,64%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-4,81%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-5,26%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-5,84%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-3,17%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3,89%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62682049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0,4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11,8%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3,70%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-1,28%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-2,86%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-2,30%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-2,05%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-2,97%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0,58%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0,26%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8239754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0,6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7,16%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1,83%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1,77%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1,54%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0,68%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0,50%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0,28%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1,97%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-1,63%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113655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0,8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6,49%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4,05%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1,54%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1,51%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0,68%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0,50%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0,28%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2,15%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-0,86%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295379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Média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dirty="0">
                          <a:effectLst/>
                        </a:rPr>
                        <a:t>6,33%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dirty="0">
                          <a:effectLst/>
                        </a:rPr>
                        <a:t>2,88%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-0,36%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-1,11%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-1,44%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-1,58%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-2,06%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0,38%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0,42%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9158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DE75B8F-164C-4858-A7DC-15B16DC1F3D9}"/>
              </a:ext>
            </a:extLst>
          </p:cNvPr>
          <p:cNvSpPr/>
          <p:nvPr/>
        </p:nvSpPr>
        <p:spPr>
          <a:xfrm>
            <a:off x="3577129" y="3095443"/>
            <a:ext cx="4449271" cy="968557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CBA8D6-68AB-47A5-81F6-8D8845A0F613}"/>
              </a:ext>
            </a:extLst>
          </p:cNvPr>
          <p:cNvSpPr txBox="1"/>
          <p:nvPr/>
        </p:nvSpPr>
        <p:spPr>
          <a:xfrm>
            <a:off x="6821153" y="5542874"/>
            <a:ext cx="37634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*Resultados originais de </a:t>
            </a:r>
            <a:r>
              <a:rPr lang="pt-BR" sz="14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Jarboui</a:t>
            </a:r>
            <a:r>
              <a:rPr lang="pt-BR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et al.[2]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70104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40A36F8-E859-4AA8-BB6E-BD77A38D8908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3BD517-6D2A-4CA6-B8C0-CE8410FD66FA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BA3096F-4893-4CDA-9CC0-CCF9443B2D72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F2C2159-5F8B-4100-82B1-32D44B034ED6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0447F0AD-A610-4A7A-BF84-418B0CF689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114800"/>
              </p:ext>
            </p:extLst>
          </p:nvPr>
        </p:nvGraphicFramePr>
        <p:xfrm>
          <a:off x="344556" y="1801312"/>
          <a:ext cx="5433390" cy="219088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3710">
                  <a:extLst>
                    <a:ext uri="{9D8B030D-6E8A-4147-A177-3AD203B41FA5}">
                      <a16:colId xmlns:a16="http://schemas.microsoft.com/office/drawing/2014/main" val="1269784205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2087645163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09535430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859639560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2383242331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58717633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909783358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681493631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986763164"/>
                    </a:ext>
                  </a:extLst>
                </a:gridCol>
              </a:tblGrid>
              <a:tr h="31298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1028878"/>
                  </a:ext>
                </a:extLst>
              </a:tr>
              <a:tr h="312983">
                <a:tc vMerge="1">
                  <a:txBody>
                    <a:bodyPr/>
                    <a:lstStyle/>
                    <a:p>
                      <a:pPr algn="ctr" fontAlgn="b"/>
                      <a:r>
                        <a:rPr lang="pt-BR" sz="28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20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50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200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500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Média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463593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0,2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-0,13%</a:t>
                      </a:r>
                      <a:endParaRPr lang="pt-BR" sz="14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2,2%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-3,46%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-4,62%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-4,81%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-5,26%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-5,84%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-3,13%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62682049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0,4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15,1%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5,9%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-1,25%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-2,44%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-1,91%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-1,94%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-2,97%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1,50%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8239754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0,6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22,9%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10,6%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9,81%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7,03%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4,41%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2,45%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3,22%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8,63%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113655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0,8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26,8%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14,4%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10,3%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7,03%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4,41%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2,45%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3,22%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9,80%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295379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Média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16,2%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8,29%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3,85%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1,75%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0,52%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-0,57%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-0,59%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4,20%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91585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DBDEEDB-CD33-4562-B233-8E4CE044E60F}"/>
              </a:ext>
            </a:extLst>
          </p:cNvPr>
          <p:cNvSpPr txBox="1"/>
          <p:nvPr/>
        </p:nvSpPr>
        <p:spPr>
          <a:xfrm>
            <a:off x="289203" y="1364263"/>
            <a:ext cx="10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 </a:t>
            </a:r>
            <a:r>
              <a:rPr lang="pt-BR" b="1" dirty="0"/>
              <a:t>= 2,0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E99773FC-2500-44DC-9FF4-0BC2D30F24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069009"/>
              </p:ext>
            </p:extLst>
          </p:nvPr>
        </p:nvGraphicFramePr>
        <p:xfrm>
          <a:off x="6326943" y="1801312"/>
          <a:ext cx="5433390" cy="219088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3710">
                  <a:extLst>
                    <a:ext uri="{9D8B030D-6E8A-4147-A177-3AD203B41FA5}">
                      <a16:colId xmlns:a16="http://schemas.microsoft.com/office/drawing/2014/main" val="1269784205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2087645163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09535430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859639560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2383242331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58717633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909783358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681493631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986763164"/>
                    </a:ext>
                  </a:extLst>
                </a:gridCol>
              </a:tblGrid>
              <a:tr h="31298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1028878"/>
                  </a:ext>
                </a:extLst>
              </a:tr>
              <a:tr h="312983">
                <a:tc vMerge="1">
                  <a:txBody>
                    <a:bodyPr/>
                    <a:lstStyle/>
                    <a:p>
                      <a:pPr algn="ctr" fontAlgn="b"/>
                      <a:r>
                        <a:rPr lang="pt-BR" sz="28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20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50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200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500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Média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463593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0,2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-0,13%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2,23%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-3,46%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-4,62%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-4,81%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-5,26%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-5,84%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-3,13%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62682049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0,4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15,1%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5,91%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-1,25%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-2,44%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-1,91%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-1,94%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-2,97%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1,50%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8239754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0,6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22,9%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10,6%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9,81%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7,03%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4,41%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2,45%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3,22%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8,63%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113655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0,8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26,8%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14,4%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10,3%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7,03%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4,41%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2,45%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3,22%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9,80%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295379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Média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16,2%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8,3%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3,85%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1,75%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0,52%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-0,57%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-0,59%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4,20%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91585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02FC600-312D-4767-A74E-97780BB4FEAE}"/>
              </a:ext>
            </a:extLst>
          </p:cNvPr>
          <p:cNvSpPr txBox="1"/>
          <p:nvPr/>
        </p:nvSpPr>
        <p:spPr>
          <a:xfrm>
            <a:off x="6271590" y="1364263"/>
            <a:ext cx="10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 </a:t>
            </a:r>
            <a:r>
              <a:rPr lang="pt-BR" b="1" dirty="0"/>
              <a:t>= 0,9</a:t>
            </a:r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ECA89D3A-7C5D-4E29-B9FD-339163052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5214341"/>
              </p:ext>
            </p:extLst>
          </p:nvPr>
        </p:nvGraphicFramePr>
        <p:xfrm>
          <a:off x="344556" y="4545694"/>
          <a:ext cx="5433390" cy="219088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3710">
                  <a:extLst>
                    <a:ext uri="{9D8B030D-6E8A-4147-A177-3AD203B41FA5}">
                      <a16:colId xmlns:a16="http://schemas.microsoft.com/office/drawing/2014/main" val="1269784205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2087645163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09535430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859639560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2383242331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58717633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909783358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681493631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986763164"/>
                    </a:ext>
                  </a:extLst>
                </a:gridCol>
              </a:tblGrid>
              <a:tr h="31298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1028878"/>
                  </a:ext>
                </a:extLst>
              </a:tr>
              <a:tr h="312983">
                <a:tc vMerge="1">
                  <a:txBody>
                    <a:bodyPr/>
                    <a:lstStyle/>
                    <a:p>
                      <a:pPr algn="ctr" fontAlgn="b"/>
                      <a:r>
                        <a:rPr lang="pt-BR" sz="28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20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50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200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500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Média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463593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0,2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0,44%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2,47%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-2,76%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-4,64%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-4,62%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-5,18%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-5,64%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-2,84%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62682049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0,4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12,7%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4,49%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-1,28%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-2,86%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-1,80%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-1,69%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-2,61%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1,00%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8239754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0,6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13,3%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5,92%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4,99%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3,77%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2,30%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1,09%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1,19%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4,63%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113655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0,8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16,3%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9,80%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5,46%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3,78%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2,30%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1,09%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1,19%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5,70%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295379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Média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10,7%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5,67%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1,60%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0,01%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-0,46%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-1,17%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-1,47%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2,12%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915858"/>
                  </a:ext>
                </a:extLst>
              </a:tr>
            </a:tbl>
          </a:graphicData>
        </a:graphic>
      </p:graphicFrame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AA094ECB-03B9-4880-AD94-5E3D6AC0B9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5023382"/>
              </p:ext>
            </p:extLst>
          </p:nvPr>
        </p:nvGraphicFramePr>
        <p:xfrm>
          <a:off x="6326943" y="4545694"/>
          <a:ext cx="5433390" cy="219088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3710">
                  <a:extLst>
                    <a:ext uri="{9D8B030D-6E8A-4147-A177-3AD203B41FA5}">
                      <a16:colId xmlns:a16="http://schemas.microsoft.com/office/drawing/2014/main" val="1269784205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2087645163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09535430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859639560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2383242331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58717633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909783358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681493631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986763164"/>
                    </a:ext>
                  </a:extLst>
                </a:gridCol>
              </a:tblGrid>
              <a:tr h="31298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1028878"/>
                  </a:ext>
                </a:extLst>
              </a:tr>
              <a:tr h="312983">
                <a:tc vMerge="1">
                  <a:txBody>
                    <a:bodyPr/>
                    <a:lstStyle/>
                    <a:p>
                      <a:pPr algn="ctr" fontAlgn="b"/>
                      <a:r>
                        <a:rPr lang="pt-BR" sz="28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20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50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200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500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Média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463593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0,2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3,84%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1,92%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2,06%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-0,09%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-0,39%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-0,22%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-0,14%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1,00%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62682049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0,4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12,4%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3,70%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-0,94%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-2,29%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-2,30%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-2,05%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-2,79%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0,82%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8239754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0,6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12,4%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4,35%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1,77%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1,54%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0,68%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0,50%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0,28%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3,07%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113655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0,8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11,8%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4,31%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1,54%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1,51%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0,68%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0,50%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0,28%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2,95%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295379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Média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10,1%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3,57%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1,11%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0,17%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-0,33%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-0,32%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-0,59%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1,96%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91585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1527356-EFC8-4257-A221-2108AB10D0E8}"/>
              </a:ext>
            </a:extLst>
          </p:cNvPr>
          <p:cNvSpPr txBox="1"/>
          <p:nvPr/>
        </p:nvSpPr>
        <p:spPr>
          <a:xfrm>
            <a:off x="289203" y="4131015"/>
            <a:ext cx="121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 </a:t>
            </a:r>
            <a:r>
              <a:rPr lang="pt-BR" b="1" dirty="0"/>
              <a:t>= 0,75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FBA935-C067-4B8F-9342-5FC4FD902B4A}"/>
              </a:ext>
            </a:extLst>
          </p:cNvPr>
          <p:cNvSpPr txBox="1"/>
          <p:nvPr/>
        </p:nvSpPr>
        <p:spPr>
          <a:xfrm>
            <a:off x="6271590" y="4131015"/>
            <a:ext cx="10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 </a:t>
            </a:r>
            <a:r>
              <a:rPr lang="pt-BR" b="1" dirty="0"/>
              <a:t>= 0,5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D6F1AD-6861-4234-AE91-4CF17E4BB8F4}"/>
              </a:ext>
            </a:extLst>
          </p:cNvPr>
          <p:cNvSpPr/>
          <p:nvPr/>
        </p:nvSpPr>
        <p:spPr>
          <a:xfrm>
            <a:off x="8140700" y="5803901"/>
            <a:ext cx="3009900" cy="622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E2E017-30F7-4FBF-BC1D-501288F9FE9A}"/>
              </a:ext>
            </a:extLst>
          </p:cNvPr>
          <p:cNvSpPr/>
          <p:nvPr/>
        </p:nvSpPr>
        <p:spPr>
          <a:xfrm>
            <a:off x="8140700" y="3064655"/>
            <a:ext cx="3009900" cy="622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80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4ECCD2B-64DB-4E9F-8311-2187D3700776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CE0AE3A-DBC5-4B3A-87B2-38351B0F23A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4CCEC-485B-4C46-8F68-80447E3ED4A0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166819C-7F49-4F7C-A4FB-411620FB9762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893C15D-76DE-4FCB-9118-A0770F93E3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619722"/>
              </p:ext>
            </p:extLst>
          </p:nvPr>
        </p:nvGraphicFramePr>
        <p:xfrm>
          <a:off x="2550885" y="1853406"/>
          <a:ext cx="6799944" cy="393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318DD2-9CAE-4E5F-8F38-7CE119523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147768"/>
              </p:ext>
            </p:extLst>
          </p:nvPr>
        </p:nvGraphicFramePr>
        <p:xfrm>
          <a:off x="2550882" y="5790406"/>
          <a:ext cx="6799947" cy="5397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06718">
                  <a:extLst>
                    <a:ext uri="{9D8B030D-6E8A-4147-A177-3AD203B41FA5}">
                      <a16:colId xmlns:a16="http://schemas.microsoft.com/office/drawing/2014/main" val="2696409482"/>
                    </a:ext>
                  </a:extLst>
                </a:gridCol>
                <a:gridCol w="821625">
                  <a:extLst>
                    <a:ext uri="{9D8B030D-6E8A-4147-A177-3AD203B41FA5}">
                      <a16:colId xmlns:a16="http://schemas.microsoft.com/office/drawing/2014/main" val="1809997748"/>
                    </a:ext>
                  </a:extLst>
                </a:gridCol>
                <a:gridCol w="811934">
                  <a:extLst>
                    <a:ext uri="{9D8B030D-6E8A-4147-A177-3AD203B41FA5}">
                      <a16:colId xmlns:a16="http://schemas.microsoft.com/office/drawing/2014/main" val="76531748"/>
                    </a:ext>
                  </a:extLst>
                </a:gridCol>
                <a:gridCol w="811934">
                  <a:extLst>
                    <a:ext uri="{9D8B030D-6E8A-4147-A177-3AD203B41FA5}">
                      <a16:colId xmlns:a16="http://schemas.microsoft.com/office/drawing/2014/main" val="2553133142"/>
                    </a:ext>
                  </a:extLst>
                </a:gridCol>
                <a:gridCol w="811934">
                  <a:extLst>
                    <a:ext uri="{9D8B030D-6E8A-4147-A177-3AD203B41FA5}">
                      <a16:colId xmlns:a16="http://schemas.microsoft.com/office/drawing/2014/main" val="2736667566"/>
                    </a:ext>
                  </a:extLst>
                </a:gridCol>
                <a:gridCol w="811934">
                  <a:extLst>
                    <a:ext uri="{9D8B030D-6E8A-4147-A177-3AD203B41FA5}">
                      <a16:colId xmlns:a16="http://schemas.microsoft.com/office/drawing/2014/main" val="201269115"/>
                    </a:ext>
                  </a:extLst>
                </a:gridCol>
                <a:gridCol w="811934">
                  <a:extLst>
                    <a:ext uri="{9D8B030D-6E8A-4147-A177-3AD203B41FA5}">
                      <a16:colId xmlns:a16="http://schemas.microsoft.com/office/drawing/2014/main" val="1397342723"/>
                    </a:ext>
                  </a:extLst>
                </a:gridCol>
                <a:gridCol w="811934">
                  <a:extLst>
                    <a:ext uri="{9D8B030D-6E8A-4147-A177-3AD203B41FA5}">
                      <a16:colId xmlns:a16="http://schemas.microsoft.com/office/drawing/2014/main" val="680855690"/>
                    </a:ext>
                  </a:extLst>
                </a:gridCol>
              </a:tblGrid>
              <a:tr h="26987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Dimensão (n)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274778"/>
                  </a:ext>
                </a:extLst>
              </a:tr>
              <a:tr h="2698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Tempo (s)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0,112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0,237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468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840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F851240-255D-4D85-9D0D-FA7CFA0D82DF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4023AF-87F3-48B2-9A9A-EDC7955DDF1C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539C79-5B70-4B48-A05A-32951E47216B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47D9C5-A582-41A3-A53B-319C181C29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A1C19B-D6BF-479F-AC1D-0F6534302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/>
          </a:bodyPr>
          <a:lstStyle/>
          <a:p>
            <a:r>
              <a:rPr lang="pt-BR" dirty="0"/>
              <a:t>Abordagem mista que prioriza inicialmente os serviços pela suas diferenças entre a</a:t>
            </a:r>
            <a:r>
              <a:rPr lang="pt-BR" baseline="-25000" dirty="0"/>
              <a:t>i</a:t>
            </a:r>
            <a:r>
              <a:rPr lang="pt-BR" dirty="0"/>
              <a:t> e b</a:t>
            </a:r>
            <a:r>
              <a:rPr lang="pt-BR" baseline="-25000" dirty="0"/>
              <a:t>i</a:t>
            </a:r>
            <a:r>
              <a:rPr lang="pt-BR" dirty="0"/>
              <a:t> e, em seguida, considera o quanto os remanescentes penalizarão a função objetivo é uma estratégia válida.</a:t>
            </a:r>
          </a:p>
          <a:p>
            <a:r>
              <a:rPr lang="pt-BR" dirty="0"/>
              <a:t>Melhores resultados foram obtidos para conjuntos de maiores dimensões (n &gt;= 50) e problemas mais restritivos (h até 0,4). Apesar de apresentar um pior objetivo para os menos restritivos (h &gt;= 0,6), o z</a:t>
            </a:r>
            <a:r>
              <a:rPr lang="pt-BR" baseline="-25000" dirty="0"/>
              <a:t>corte</a:t>
            </a:r>
            <a:r>
              <a:rPr lang="pt-BR" dirty="0"/>
              <a:t> = 0,5, caso combinado com um método de busca mais robusto, mostra potencial para objetivos melhores do que a referência de </a:t>
            </a:r>
            <a:r>
              <a:rPr lang="pt-BR" dirty="0" err="1"/>
              <a:t>Biskup</a:t>
            </a:r>
            <a:r>
              <a:rPr lang="pt-BR" dirty="0"/>
              <a:t>.</a:t>
            </a:r>
          </a:p>
          <a:p>
            <a:r>
              <a:rPr lang="pt-BR" dirty="0"/>
              <a:t>Como próximos passos: limitante da </a:t>
            </a:r>
            <a:r>
              <a:rPr lang="pt-BR" dirty="0" err="1"/>
              <a:t>pré</a:t>
            </a:r>
            <a:r>
              <a:rPr lang="pt-BR" dirty="0"/>
              <a:t>-alocação dos serviços, seja em relação ao tempo ou à parcela de serviços totais; melhorar a etapa de busca para instâncias menos restritivas; aplicação do z</a:t>
            </a:r>
            <a:r>
              <a:rPr lang="pt-BR" baseline="-25000" dirty="0"/>
              <a:t>corte</a:t>
            </a:r>
            <a:r>
              <a:rPr lang="pt-BR" dirty="0"/>
              <a:t> com outras heurísticas para avaliação do seu potencial.</a:t>
            </a:r>
          </a:p>
        </p:txBody>
      </p:sp>
    </p:spTree>
    <p:extLst>
      <p:ext uri="{BB962C8B-B14F-4D97-AF65-F5344CB8AC3E}">
        <p14:creationId xmlns:p14="http://schemas.microsoft.com/office/powerpoint/2010/main" val="273755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</a:t>
            </a:r>
            <a:endParaRPr lang="pt-BR" i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63568D-8BE8-4368-93EE-9A2E66AF196E}"/>
              </a:ext>
            </a:extLst>
          </p:cNvPr>
          <p:cNvGrpSpPr/>
          <p:nvPr/>
        </p:nvGrpSpPr>
        <p:grpSpPr>
          <a:xfrm>
            <a:off x="838201" y="1690689"/>
            <a:ext cx="10593205" cy="3893956"/>
            <a:chOff x="-1207207" y="2279560"/>
            <a:chExt cx="9102384" cy="365816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13F3601-F195-4667-802A-F962D29AD26D}"/>
                </a:ext>
              </a:extLst>
            </p:cNvPr>
            <p:cNvSpPr/>
            <p:nvPr/>
          </p:nvSpPr>
          <p:spPr>
            <a:xfrm>
              <a:off x="-1207207" y="2406325"/>
              <a:ext cx="3805116" cy="2670246"/>
            </a:xfrm>
            <a:custGeom>
              <a:avLst/>
              <a:gdLst>
                <a:gd name="connsiteX0" fmla="*/ 0 w 2363247"/>
                <a:gd name="connsiteY0" fmla="*/ 194919 h 1949185"/>
                <a:gd name="connsiteX1" fmla="*/ 194919 w 2363247"/>
                <a:gd name="connsiteY1" fmla="*/ 0 h 1949185"/>
                <a:gd name="connsiteX2" fmla="*/ 2168329 w 2363247"/>
                <a:gd name="connsiteY2" fmla="*/ 0 h 1949185"/>
                <a:gd name="connsiteX3" fmla="*/ 2363248 w 2363247"/>
                <a:gd name="connsiteY3" fmla="*/ 194919 h 1949185"/>
                <a:gd name="connsiteX4" fmla="*/ 2363247 w 2363247"/>
                <a:gd name="connsiteY4" fmla="*/ 1754267 h 1949185"/>
                <a:gd name="connsiteX5" fmla="*/ 2168328 w 2363247"/>
                <a:gd name="connsiteY5" fmla="*/ 1949186 h 1949185"/>
                <a:gd name="connsiteX6" fmla="*/ 194919 w 2363247"/>
                <a:gd name="connsiteY6" fmla="*/ 1949185 h 1949185"/>
                <a:gd name="connsiteX7" fmla="*/ 0 w 2363247"/>
                <a:gd name="connsiteY7" fmla="*/ 1754266 h 1949185"/>
                <a:gd name="connsiteX8" fmla="*/ 0 w 2363247"/>
                <a:gd name="connsiteY8" fmla="*/ 194919 h 1949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3247" h="1949185">
                  <a:moveTo>
                    <a:pt x="0" y="194919"/>
                  </a:moveTo>
                  <a:cubicBezTo>
                    <a:pt x="0" y="87268"/>
                    <a:pt x="87268" y="0"/>
                    <a:pt x="194919" y="0"/>
                  </a:cubicBezTo>
                  <a:lnTo>
                    <a:pt x="2168329" y="0"/>
                  </a:lnTo>
                  <a:cubicBezTo>
                    <a:pt x="2275980" y="0"/>
                    <a:pt x="2363248" y="87268"/>
                    <a:pt x="2363248" y="194919"/>
                  </a:cubicBezTo>
                  <a:cubicBezTo>
                    <a:pt x="2363248" y="714702"/>
                    <a:pt x="2363247" y="1234484"/>
                    <a:pt x="2363247" y="1754267"/>
                  </a:cubicBezTo>
                  <a:cubicBezTo>
                    <a:pt x="2363247" y="1861918"/>
                    <a:pt x="2275979" y="1949186"/>
                    <a:pt x="2168328" y="1949186"/>
                  </a:cubicBezTo>
                  <a:lnTo>
                    <a:pt x="194919" y="1949185"/>
                  </a:lnTo>
                  <a:cubicBezTo>
                    <a:pt x="87268" y="1949185"/>
                    <a:pt x="0" y="1861917"/>
                    <a:pt x="0" y="1754266"/>
                  </a:cubicBezTo>
                  <a:lnTo>
                    <a:pt x="0" y="19491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7716" tIns="67716" rIns="67716" bIns="485399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kern="1200" dirty="0"/>
                <a:t>Insere alternadamente os serviços em T e </a:t>
              </a:r>
              <a:r>
                <a:rPr lang="pt-BR" kern="1200" dirty="0" err="1"/>
                <a:t>E</a:t>
              </a:r>
              <a:r>
                <a:rPr lang="pt-BR" kern="1200" dirty="0"/>
                <a:t>, com base no quanto eu não quero a tarefa no outro grupo: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pt-BR" dirty="0"/>
            </a:p>
            <a:p>
              <a:r>
                <a:rPr lang="en-US" sz="2000" dirty="0" err="1"/>
                <a:t>Maior</a:t>
              </a:r>
              <a:r>
                <a:rPr lang="en-US" sz="2000" dirty="0"/>
                <a:t> ai/pi -&gt; T</a:t>
              </a:r>
            </a:p>
            <a:p>
              <a:r>
                <a:rPr lang="en-US" sz="2000" dirty="0" err="1"/>
                <a:t>Maior</a:t>
              </a:r>
              <a:r>
                <a:rPr lang="en-US" sz="2000" dirty="0"/>
                <a:t> bi/pi -&gt; E</a:t>
              </a:r>
            </a:p>
            <a:p>
              <a:endParaRPr lang="en-US" sz="2000" dirty="0"/>
            </a:p>
            <a:p>
              <a:r>
                <a:rPr lang="en-US" sz="2000" dirty="0"/>
                <a:t>“</a:t>
              </a:r>
              <a:r>
                <a:rPr lang="en-US" sz="2000" dirty="0" err="1"/>
                <a:t>Baseado</a:t>
              </a:r>
              <a:r>
                <a:rPr lang="en-US" sz="2000" dirty="0"/>
                <a:t> </a:t>
              </a:r>
              <a:r>
                <a:rPr lang="en-US" sz="2000" dirty="0" err="1"/>
                <a:t>na</a:t>
              </a:r>
              <a:r>
                <a:rPr lang="en-US" sz="2000" dirty="0"/>
                <a:t> </a:t>
              </a:r>
              <a:r>
                <a:rPr lang="en-US" sz="2000" dirty="0" err="1"/>
                <a:t>rejeição</a:t>
              </a:r>
              <a:r>
                <a:rPr lang="en-US" sz="2000" dirty="0"/>
                <a:t>”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200" kern="12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4671330-280F-4D0E-BBD9-CE738ED64329}"/>
                </a:ext>
              </a:extLst>
            </p:cNvPr>
            <p:cNvSpPr/>
            <p:nvPr/>
          </p:nvSpPr>
          <p:spPr>
            <a:xfrm>
              <a:off x="421190" y="4667784"/>
              <a:ext cx="2721180" cy="1269939"/>
            </a:xfrm>
            <a:custGeom>
              <a:avLst/>
              <a:gdLst>
                <a:gd name="connsiteX0" fmla="*/ 0 w 2100664"/>
                <a:gd name="connsiteY0" fmla="*/ 83537 h 835365"/>
                <a:gd name="connsiteX1" fmla="*/ 83537 w 2100664"/>
                <a:gd name="connsiteY1" fmla="*/ 0 h 835365"/>
                <a:gd name="connsiteX2" fmla="*/ 2017128 w 2100664"/>
                <a:gd name="connsiteY2" fmla="*/ 0 h 835365"/>
                <a:gd name="connsiteX3" fmla="*/ 2100665 w 2100664"/>
                <a:gd name="connsiteY3" fmla="*/ 83537 h 835365"/>
                <a:gd name="connsiteX4" fmla="*/ 2100664 w 2100664"/>
                <a:gd name="connsiteY4" fmla="*/ 751829 h 835365"/>
                <a:gd name="connsiteX5" fmla="*/ 2017127 w 2100664"/>
                <a:gd name="connsiteY5" fmla="*/ 835366 h 835365"/>
                <a:gd name="connsiteX6" fmla="*/ 83537 w 2100664"/>
                <a:gd name="connsiteY6" fmla="*/ 835365 h 835365"/>
                <a:gd name="connsiteX7" fmla="*/ 0 w 2100664"/>
                <a:gd name="connsiteY7" fmla="*/ 751828 h 835365"/>
                <a:gd name="connsiteX8" fmla="*/ 0 w 2100664"/>
                <a:gd name="connsiteY8" fmla="*/ 83537 h 83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0664" h="835365">
                  <a:moveTo>
                    <a:pt x="0" y="83537"/>
                  </a:moveTo>
                  <a:cubicBezTo>
                    <a:pt x="0" y="37401"/>
                    <a:pt x="37401" y="0"/>
                    <a:pt x="83537" y="0"/>
                  </a:cubicBezTo>
                  <a:lnTo>
                    <a:pt x="2017128" y="0"/>
                  </a:lnTo>
                  <a:cubicBezTo>
                    <a:pt x="2063264" y="0"/>
                    <a:pt x="2100665" y="37401"/>
                    <a:pt x="2100665" y="83537"/>
                  </a:cubicBezTo>
                  <a:cubicBezTo>
                    <a:pt x="2100665" y="306301"/>
                    <a:pt x="2100664" y="529065"/>
                    <a:pt x="2100664" y="751829"/>
                  </a:cubicBezTo>
                  <a:cubicBezTo>
                    <a:pt x="2100664" y="797965"/>
                    <a:pt x="2063263" y="835366"/>
                    <a:pt x="2017127" y="835366"/>
                  </a:cubicBezTo>
                  <a:lnTo>
                    <a:pt x="83537" y="835365"/>
                  </a:lnTo>
                  <a:cubicBezTo>
                    <a:pt x="37401" y="835365"/>
                    <a:pt x="0" y="797964"/>
                    <a:pt x="0" y="751828"/>
                  </a:cubicBezTo>
                  <a:lnTo>
                    <a:pt x="0" y="83537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92" tIns="56217" rIns="72092" bIns="56217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400" kern="1200" dirty="0"/>
                <a:t>Heurística </a:t>
              </a:r>
              <a:r>
                <a:rPr lang="pt-BR" sz="2400" kern="1200" dirty="0" err="1"/>
                <a:t>Hte</a:t>
              </a:r>
              <a:endParaRPr lang="pt-BR" sz="2400" kern="1200" dirty="0"/>
            </a:p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i="1" dirty="0"/>
                <a:t>Metaheuristics for Production Scheduling</a:t>
              </a:r>
              <a:r>
                <a:rPr lang="en-US" sz="2000" dirty="0"/>
                <a:t>, de </a:t>
              </a:r>
              <a:r>
                <a:rPr lang="en-US" sz="2000" dirty="0" err="1"/>
                <a:t>Jarboui</a:t>
              </a:r>
              <a:r>
                <a:rPr lang="en-US" sz="2000" dirty="0"/>
                <a:t> et al.</a:t>
              </a:r>
              <a:endParaRPr lang="en-US" sz="1400" kern="120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58F2F5D-DFAE-488F-B398-D9CCCAE25FE5}"/>
                </a:ext>
              </a:extLst>
            </p:cNvPr>
            <p:cNvSpPr/>
            <p:nvPr/>
          </p:nvSpPr>
          <p:spPr>
            <a:xfrm>
              <a:off x="3285992" y="2279560"/>
              <a:ext cx="4398199" cy="2797012"/>
            </a:xfrm>
            <a:custGeom>
              <a:avLst/>
              <a:gdLst>
                <a:gd name="connsiteX0" fmla="*/ 0 w 2363247"/>
                <a:gd name="connsiteY0" fmla="*/ 194919 h 1949185"/>
                <a:gd name="connsiteX1" fmla="*/ 194919 w 2363247"/>
                <a:gd name="connsiteY1" fmla="*/ 0 h 1949185"/>
                <a:gd name="connsiteX2" fmla="*/ 2168329 w 2363247"/>
                <a:gd name="connsiteY2" fmla="*/ 0 h 1949185"/>
                <a:gd name="connsiteX3" fmla="*/ 2363248 w 2363247"/>
                <a:gd name="connsiteY3" fmla="*/ 194919 h 1949185"/>
                <a:gd name="connsiteX4" fmla="*/ 2363247 w 2363247"/>
                <a:gd name="connsiteY4" fmla="*/ 1754267 h 1949185"/>
                <a:gd name="connsiteX5" fmla="*/ 2168328 w 2363247"/>
                <a:gd name="connsiteY5" fmla="*/ 1949186 h 1949185"/>
                <a:gd name="connsiteX6" fmla="*/ 194919 w 2363247"/>
                <a:gd name="connsiteY6" fmla="*/ 1949185 h 1949185"/>
                <a:gd name="connsiteX7" fmla="*/ 0 w 2363247"/>
                <a:gd name="connsiteY7" fmla="*/ 1754266 h 1949185"/>
                <a:gd name="connsiteX8" fmla="*/ 0 w 2363247"/>
                <a:gd name="connsiteY8" fmla="*/ 194919 h 1949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3247" h="1949185">
                  <a:moveTo>
                    <a:pt x="0" y="194919"/>
                  </a:moveTo>
                  <a:cubicBezTo>
                    <a:pt x="0" y="87268"/>
                    <a:pt x="87268" y="0"/>
                    <a:pt x="194919" y="0"/>
                  </a:cubicBezTo>
                  <a:lnTo>
                    <a:pt x="2168329" y="0"/>
                  </a:lnTo>
                  <a:cubicBezTo>
                    <a:pt x="2275980" y="0"/>
                    <a:pt x="2363248" y="87268"/>
                    <a:pt x="2363248" y="194919"/>
                  </a:cubicBezTo>
                  <a:cubicBezTo>
                    <a:pt x="2363248" y="714702"/>
                    <a:pt x="2363247" y="1234484"/>
                    <a:pt x="2363247" y="1754267"/>
                  </a:cubicBezTo>
                  <a:cubicBezTo>
                    <a:pt x="2363247" y="1861918"/>
                    <a:pt x="2275979" y="1949186"/>
                    <a:pt x="2168328" y="1949186"/>
                  </a:cubicBezTo>
                  <a:lnTo>
                    <a:pt x="194919" y="1949185"/>
                  </a:lnTo>
                  <a:cubicBezTo>
                    <a:pt x="87268" y="1949185"/>
                    <a:pt x="0" y="1861917"/>
                    <a:pt x="0" y="1754266"/>
                  </a:cubicBezTo>
                  <a:lnTo>
                    <a:pt x="0" y="19491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7716" tIns="485398" rIns="67716" bIns="67717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2000" kern="1200" dirty="0"/>
                <a:t>Insere o serviço com base na dimensão bi/ai</a:t>
              </a:r>
            </a:p>
            <a:p>
              <a:pPr marL="0" lvl="1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pt-BR" sz="2000" dirty="0"/>
            </a:p>
            <a:p>
              <a:pPr marL="0" lvl="1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pt-BR" sz="2000" dirty="0"/>
                <a:t>Baseado na “preferência”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F991EC3-5787-43D3-977B-46CB1543F073}"/>
                </a:ext>
              </a:extLst>
            </p:cNvPr>
            <p:cNvSpPr/>
            <p:nvPr/>
          </p:nvSpPr>
          <p:spPr>
            <a:xfrm>
              <a:off x="5794513" y="4467389"/>
              <a:ext cx="2100664" cy="835365"/>
            </a:xfrm>
            <a:custGeom>
              <a:avLst/>
              <a:gdLst>
                <a:gd name="connsiteX0" fmla="*/ 0 w 2100664"/>
                <a:gd name="connsiteY0" fmla="*/ 83537 h 835365"/>
                <a:gd name="connsiteX1" fmla="*/ 83537 w 2100664"/>
                <a:gd name="connsiteY1" fmla="*/ 0 h 835365"/>
                <a:gd name="connsiteX2" fmla="*/ 2017128 w 2100664"/>
                <a:gd name="connsiteY2" fmla="*/ 0 h 835365"/>
                <a:gd name="connsiteX3" fmla="*/ 2100665 w 2100664"/>
                <a:gd name="connsiteY3" fmla="*/ 83537 h 835365"/>
                <a:gd name="connsiteX4" fmla="*/ 2100664 w 2100664"/>
                <a:gd name="connsiteY4" fmla="*/ 751829 h 835365"/>
                <a:gd name="connsiteX5" fmla="*/ 2017127 w 2100664"/>
                <a:gd name="connsiteY5" fmla="*/ 835366 h 835365"/>
                <a:gd name="connsiteX6" fmla="*/ 83537 w 2100664"/>
                <a:gd name="connsiteY6" fmla="*/ 835365 h 835365"/>
                <a:gd name="connsiteX7" fmla="*/ 0 w 2100664"/>
                <a:gd name="connsiteY7" fmla="*/ 751828 h 835365"/>
                <a:gd name="connsiteX8" fmla="*/ 0 w 2100664"/>
                <a:gd name="connsiteY8" fmla="*/ 83537 h 83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0664" h="835365">
                  <a:moveTo>
                    <a:pt x="0" y="83537"/>
                  </a:moveTo>
                  <a:cubicBezTo>
                    <a:pt x="0" y="37401"/>
                    <a:pt x="37401" y="0"/>
                    <a:pt x="83537" y="0"/>
                  </a:cubicBezTo>
                  <a:lnTo>
                    <a:pt x="2017128" y="0"/>
                  </a:lnTo>
                  <a:cubicBezTo>
                    <a:pt x="2063264" y="0"/>
                    <a:pt x="2100665" y="37401"/>
                    <a:pt x="2100665" y="83537"/>
                  </a:cubicBezTo>
                  <a:cubicBezTo>
                    <a:pt x="2100665" y="306301"/>
                    <a:pt x="2100664" y="529065"/>
                    <a:pt x="2100664" y="751829"/>
                  </a:cubicBezTo>
                  <a:cubicBezTo>
                    <a:pt x="2100664" y="797965"/>
                    <a:pt x="2063263" y="835366"/>
                    <a:pt x="2017127" y="835366"/>
                  </a:cubicBezTo>
                  <a:lnTo>
                    <a:pt x="83537" y="835365"/>
                  </a:lnTo>
                  <a:cubicBezTo>
                    <a:pt x="37401" y="835365"/>
                    <a:pt x="0" y="797964"/>
                    <a:pt x="0" y="751828"/>
                  </a:cubicBezTo>
                  <a:lnTo>
                    <a:pt x="0" y="83537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92" tIns="56217" rIns="72092" bIns="56217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500" kern="1200" dirty="0"/>
                <a:t>Heur</a:t>
              </a:r>
              <a:r>
                <a:rPr lang="pt-BR" sz="2500" dirty="0"/>
                <a:t>ística II </a:t>
              </a:r>
            </a:p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500" kern="1200" dirty="0" err="1"/>
                <a:t>Biskup</a:t>
              </a:r>
              <a:endParaRPr lang="en-US" sz="2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68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6391EF-D07B-46B3-AA75-CBC1A5443448}"/>
              </a:ext>
            </a:extLst>
          </p:cNvPr>
          <p:cNvSpPr/>
          <p:nvPr/>
        </p:nvSpPr>
        <p:spPr>
          <a:xfrm>
            <a:off x="556589" y="230188"/>
            <a:ext cx="11635411" cy="1068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A1C19B-D6BF-479F-AC1D-0F6534302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</a:rPr>
              <a:t>[1] Dirk </a:t>
            </a:r>
            <a:r>
              <a:rPr lang="en-US" b="1" i="0" dirty="0" err="1">
                <a:effectLst/>
              </a:rPr>
              <a:t>Biskup</a:t>
            </a:r>
            <a:r>
              <a:rPr lang="en-US" b="1" i="0" dirty="0">
                <a:effectLst/>
              </a:rPr>
              <a:t> and Martin Feldmann</a:t>
            </a:r>
            <a:r>
              <a:rPr lang="en-US" b="0" i="1" dirty="0">
                <a:effectLst/>
              </a:rPr>
              <a:t>. Benchmarks for scheduling on a single machine against restrictive and unrestrictive common due dates</a:t>
            </a:r>
            <a:r>
              <a:rPr lang="en-US" b="0" i="0" dirty="0">
                <a:effectLst/>
              </a:rPr>
              <a:t>. Computers &amp; Operations Research, 28(8):787–801, 2001.</a:t>
            </a:r>
          </a:p>
          <a:p>
            <a:pPr marL="0" indent="0">
              <a:buNone/>
            </a:pPr>
            <a:r>
              <a:rPr lang="en-US" b="1" i="0" dirty="0">
                <a:effectLst/>
              </a:rPr>
              <a:t>[2] Bassem </a:t>
            </a:r>
            <a:r>
              <a:rPr lang="en-US" b="1" i="0" dirty="0" err="1">
                <a:effectLst/>
              </a:rPr>
              <a:t>Jarboui</a:t>
            </a:r>
            <a:r>
              <a:rPr lang="en-US" b="1" i="0" dirty="0">
                <a:effectLst/>
              </a:rPr>
              <a:t>, Patrick </a:t>
            </a:r>
            <a:r>
              <a:rPr lang="en-US" b="1" i="0" dirty="0" err="1">
                <a:effectLst/>
              </a:rPr>
              <a:t>Siarry</a:t>
            </a:r>
            <a:r>
              <a:rPr lang="en-US" b="1" i="0" dirty="0">
                <a:effectLst/>
              </a:rPr>
              <a:t>, and Jacques </a:t>
            </a:r>
            <a:r>
              <a:rPr lang="en-US" b="1" i="0" dirty="0" err="1">
                <a:effectLst/>
              </a:rPr>
              <a:t>Teghem</a:t>
            </a:r>
            <a:r>
              <a:rPr lang="en-US" b="0" i="0" dirty="0">
                <a:effectLst/>
              </a:rPr>
              <a:t>. </a:t>
            </a:r>
            <a:r>
              <a:rPr lang="en-US" b="0" i="1" dirty="0">
                <a:effectLst/>
              </a:rPr>
              <a:t>Metaheuristics for </a:t>
            </a:r>
            <a:r>
              <a:rPr lang="en-US" b="0" i="1" dirty="0" err="1">
                <a:effectLst/>
              </a:rPr>
              <a:t>ProductionScheduling</a:t>
            </a:r>
            <a:r>
              <a:rPr lang="en-US" b="0" i="1" dirty="0">
                <a:effectLst/>
              </a:rPr>
              <a:t> (ISTE). </a:t>
            </a:r>
            <a:r>
              <a:rPr lang="en-US" b="0" i="0" dirty="0">
                <a:effectLst/>
              </a:rPr>
              <a:t>Wiley-IEEE Press, 1st edition, 2013.</a:t>
            </a: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5D5E36-209E-47F6-A014-67669A3BF80B}"/>
              </a:ext>
            </a:extLst>
          </p:cNvPr>
          <p:cNvSpPr/>
          <p:nvPr/>
        </p:nvSpPr>
        <p:spPr>
          <a:xfrm>
            <a:off x="304799" y="230188"/>
            <a:ext cx="172280" cy="1068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EE8062-CC65-4EE4-80F1-BF947B368DB4}"/>
              </a:ext>
            </a:extLst>
          </p:cNvPr>
          <p:cNvSpPr/>
          <p:nvPr/>
        </p:nvSpPr>
        <p:spPr>
          <a:xfrm>
            <a:off x="64602" y="230187"/>
            <a:ext cx="172280" cy="10685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6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Encontramos</a:t>
            </a:r>
            <a:r>
              <a:rPr lang="en-US" dirty="0"/>
              <a:t> no </a:t>
            </a:r>
            <a:r>
              <a:rPr lang="en-US" dirty="0" err="1"/>
              <a:t>livro</a:t>
            </a:r>
            <a:r>
              <a:rPr lang="en-US" dirty="0"/>
              <a:t> </a:t>
            </a:r>
            <a:r>
              <a:rPr lang="en-US" i="1" dirty="0"/>
              <a:t>Metaheuristics for Production Scheduling</a:t>
            </a:r>
            <a:r>
              <a:rPr lang="en-US" dirty="0"/>
              <a:t>, de </a:t>
            </a:r>
            <a:r>
              <a:rPr lang="en-US" dirty="0" err="1"/>
              <a:t>Jarboui</a:t>
            </a:r>
            <a:r>
              <a:rPr lang="en-US" dirty="0"/>
              <a:t> et al.[2],</a:t>
            </a:r>
            <a:r>
              <a:rPr lang="en-US" i="1" dirty="0"/>
              <a:t> </a:t>
            </a:r>
            <a:r>
              <a:rPr lang="en-US" dirty="0"/>
              <a:t>a </a:t>
            </a:r>
            <a:r>
              <a:rPr lang="en-US" dirty="0" err="1"/>
              <a:t>heurística</a:t>
            </a:r>
            <a:r>
              <a:rPr lang="en-US" dirty="0"/>
              <a:t> </a:t>
            </a:r>
            <a:r>
              <a:rPr lang="en-US" i="1" dirty="0" err="1"/>
              <a:t>Hte</a:t>
            </a:r>
            <a:r>
              <a:rPr lang="en-US" dirty="0"/>
              <a:t>, que </a:t>
            </a:r>
            <a:r>
              <a:rPr lang="en-US" dirty="0" err="1"/>
              <a:t>distribui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serviços</a:t>
            </a:r>
            <a:r>
              <a:rPr lang="en-US" dirty="0"/>
              <a:t> de forma </a:t>
            </a:r>
            <a:r>
              <a:rPr lang="en-US" dirty="0" err="1"/>
              <a:t>alternada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conjuntos  T (</a:t>
            </a:r>
            <a:r>
              <a:rPr lang="en-US" dirty="0" err="1"/>
              <a:t>atrasados</a:t>
            </a:r>
            <a:r>
              <a:rPr lang="en-US" dirty="0"/>
              <a:t>) e </a:t>
            </a:r>
            <a:r>
              <a:rPr lang="en-US" dirty="0" err="1"/>
              <a:t>E</a:t>
            </a:r>
            <a:r>
              <a:rPr lang="en-US" dirty="0"/>
              <a:t> (</a:t>
            </a:r>
            <a:r>
              <a:rPr lang="en-US" dirty="0" err="1"/>
              <a:t>adiantados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Maior</a:t>
            </a:r>
            <a:r>
              <a:rPr lang="en-US" dirty="0"/>
              <a:t> ai/pi -&gt; T</a:t>
            </a:r>
          </a:p>
          <a:p>
            <a:r>
              <a:rPr lang="en-US" dirty="0" err="1"/>
              <a:t>Maior</a:t>
            </a:r>
            <a:r>
              <a:rPr lang="en-US" dirty="0"/>
              <a:t> bi/pi -&gt; 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No final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reordenados</a:t>
            </a:r>
            <a:r>
              <a:rPr lang="en-US" dirty="0"/>
              <a:t> e é </a:t>
            </a:r>
            <a:r>
              <a:rPr lang="en-US" dirty="0" err="1"/>
              <a:t>feita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determinística</a:t>
            </a:r>
            <a:r>
              <a:rPr lang="en-US" dirty="0"/>
              <a:t> para </a:t>
            </a:r>
            <a:r>
              <a:rPr lang="en-US" dirty="0" err="1"/>
              <a:t>verificar</a:t>
            </a:r>
            <a:r>
              <a:rPr lang="en-US" dirty="0"/>
              <a:t> se vale a </a:t>
            </a:r>
            <a:r>
              <a:rPr lang="en-US" dirty="0" err="1"/>
              <a:t>pena</a:t>
            </a:r>
            <a:r>
              <a:rPr lang="en-US" dirty="0"/>
              <a:t> </a:t>
            </a:r>
            <a:r>
              <a:rPr lang="en-US" dirty="0" err="1"/>
              <a:t>tirar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do conjunto T para o E,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7AFEAB32-4136-4EC1-A9C8-B733936C45F5}"/>
              </a:ext>
            </a:extLst>
          </p:cNvPr>
          <p:cNvSpPr/>
          <p:nvPr/>
        </p:nvSpPr>
        <p:spPr>
          <a:xfrm>
            <a:off x="9136380" y="3717428"/>
            <a:ext cx="2346960" cy="1181100"/>
          </a:xfrm>
          <a:prstGeom prst="borderCallout1">
            <a:avLst>
              <a:gd name="adj1" fmla="val 51008"/>
              <a:gd name="adj2" fmla="val 2706"/>
              <a:gd name="adj3" fmla="val 127339"/>
              <a:gd name="adj4" fmla="val -172749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Propriedade “em V”</a:t>
            </a:r>
          </a:p>
        </p:txBody>
      </p:sp>
    </p:spTree>
    <p:extLst>
      <p:ext uri="{BB962C8B-B14F-4D97-AF65-F5344CB8AC3E}">
        <p14:creationId xmlns:p14="http://schemas.microsoft.com/office/powerpoint/2010/main" val="215634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Encontramos</a:t>
            </a:r>
            <a:r>
              <a:rPr lang="en-US" dirty="0"/>
              <a:t> no </a:t>
            </a:r>
            <a:r>
              <a:rPr lang="en-US" dirty="0" err="1"/>
              <a:t>livro</a:t>
            </a:r>
            <a:r>
              <a:rPr lang="en-US" dirty="0"/>
              <a:t> </a:t>
            </a:r>
            <a:r>
              <a:rPr lang="en-US" i="1" dirty="0"/>
              <a:t>Metaheuristics for Production Scheduling</a:t>
            </a:r>
            <a:r>
              <a:rPr lang="en-US" dirty="0"/>
              <a:t>, de </a:t>
            </a:r>
            <a:r>
              <a:rPr lang="en-US" dirty="0" err="1"/>
              <a:t>Jarboui</a:t>
            </a:r>
            <a:r>
              <a:rPr lang="en-US" dirty="0"/>
              <a:t> et al.[2],</a:t>
            </a:r>
            <a:r>
              <a:rPr lang="en-US" i="1" dirty="0"/>
              <a:t> </a:t>
            </a:r>
            <a:r>
              <a:rPr lang="en-US" dirty="0"/>
              <a:t>a </a:t>
            </a:r>
            <a:r>
              <a:rPr lang="en-US" dirty="0" err="1"/>
              <a:t>heurística</a:t>
            </a:r>
            <a:r>
              <a:rPr lang="en-US" dirty="0"/>
              <a:t> </a:t>
            </a:r>
            <a:r>
              <a:rPr lang="en-US" i="1" dirty="0" err="1"/>
              <a:t>Hte</a:t>
            </a:r>
            <a:r>
              <a:rPr lang="en-US" dirty="0"/>
              <a:t>, que </a:t>
            </a:r>
            <a:r>
              <a:rPr lang="en-US" dirty="0" err="1"/>
              <a:t>distribui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serviços</a:t>
            </a:r>
            <a:r>
              <a:rPr lang="en-US" dirty="0"/>
              <a:t> de forma </a:t>
            </a:r>
            <a:r>
              <a:rPr lang="en-US" dirty="0" err="1"/>
              <a:t>alternada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conjuntos  T (</a:t>
            </a:r>
            <a:r>
              <a:rPr lang="en-US" dirty="0" err="1"/>
              <a:t>atrasados</a:t>
            </a:r>
            <a:r>
              <a:rPr lang="en-US" dirty="0"/>
              <a:t>) e </a:t>
            </a:r>
            <a:r>
              <a:rPr lang="en-US" dirty="0" err="1"/>
              <a:t>E</a:t>
            </a:r>
            <a:r>
              <a:rPr lang="en-US" dirty="0"/>
              <a:t> (</a:t>
            </a:r>
            <a:r>
              <a:rPr lang="en-US" dirty="0" err="1"/>
              <a:t>adiantados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Maior</a:t>
            </a:r>
            <a:r>
              <a:rPr lang="en-US" dirty="0"/>
              <a:t> ai/pi -&gt; T</a:t>
            </a:r>
          </a:p>
          <a:p>
            <a:r>
              <a:rPr lang="en-US" dirty="0" err="1"/>
              <a:t>Maior</a:t>
            </a:r>
            <a:r>
              <a:rPr lang="en-US" dirty="0"/>
              <a:t> bi/pi -&gt; 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No final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reordenados</a:t>
            </a:r>
            <a:r>
              <a:rPr lang="en-US" dirty="0"/>
              <a:t> e é </a:t>
            </a:r>
            <a:r>
              <a:rPr lang="en-US" dirty="0" err="1"/>
              <a:t>feita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determinística</a:t>
            </a:r>
            <a:r>
              <a:rPr lang="en-US" dirty="0"/>
              <a:t> para </a:t>
            </a:r>
            <a:r>
              <a:rPr lang="en-US" dirty="0" err="1"/>
              <a:t>verificar</a:t>
            </a:r>
            <a:r>
              <a:rPr lang="en-US" dirty="0"/>
              <a:t> se vale a </a:t>
            </a:r>
            <a:r>
              <a:rPr lang="en-US" dirty="0" err="1"/>
              <a:t>pena</a:t>
            </a:r>
            <a:r>
              <a:rPr lang="en-US" dirty="0"/>
              <a:t> </a:t>
            </a:r>
            <a:r>
              <a:rPr lang="en-US" dirty="0" err="1"/>
              <a:t>tirar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do conjunto T para o E,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38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5D65783-2432-418F-96B0-0439CF4BD88E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83F565-177D-411B-9E1F-66B48F5CECB3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864D72-D52F-499E-B3E2-2AEAD4DF3F6E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C94B0C-5ED1-44A9-9299-9B47B9862AD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6D794C-ACC4-45D8-B129-0A34B6F2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5CCAA-C175-414F-8A3F-483399DA6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Instância 2, problemas de 10 serviços: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F8C7B5-5D1C-4105-8BF0-646D74368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3920"/>
              </p:ext>
            </p:extLst>
          </p:nvPr>
        </p:nvGraphicFramePr>
        <p:xfrm>
          <a:off x="957468" y="2444252"/>
          <a:ext cx="2011018" cy="4128135"/>
        </p:xfrm>
        <a:graphic>
          <a:graphicData uri="http://schemas.openxmlformats.org/drawingml/2006/table">
            <a:tbl>
              <a:tblPr/>
              <a:tblGrid>
                <a:gridCol w="962164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601132647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40181294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15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B832507-6CF1-45DC-8353-3632A6EDA184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3BA014-A828-4724-B7C6-66947BC4E1BF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4CAD660-C360-4063-8DC4-00ACA60C0D46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5EF322-2662-4F61-A311-D85387A845E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  <a:endParaRPr lang="pt-BR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817D343-2FBB-4B31-AF0A-CD35C3502160}"/>
              </a:ext>
            </a:extLst>
          </p:cNvPr>
          <p:cNvGraphicFramePr>
            <a:graphicFrameLocks noGrp="1"/>
          </p:cNvGraphicFramePr>
          <p:nvPr/>
        </p:nvGraphicFramePr>
        <p:xfrm>
          <a:off x="957468" y="2444252"/>
          <a:ext cx="2011018" cy="4128135"/>
        </p:xfrm>
        <a:graphic>
          <a:graphicData uri="http://schemas.openxmlformats.org/drawingml/2006/table">
            <a:tbl>
              <a:tblPr/>
              <a:tblGrid>
                <a:gridCol w="962164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601132647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40181294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4A5B54A-2430-4465-8D70-59AAD430F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209666"/>
              </p:ext>
            </p:extLst>
          </p:nvPr>
        </p:nvGraphicFramePr>
        <p:xfrm>
          <a:off x="3967369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22574F0-31B4-44BC-92D3-5D8DEA89C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42531"/>
              </p:ext>
            </p:extLst>
          </p:nvPr>
        </p:nvGraphicFramePr>
        <p:xfrm>
          <a:off x="5935318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5B0FDF2-F774-4A2C-B87D-7071B69D0988}"/>
              </a:ext>
            </a:extLst>
          </p:cNvPr>
          <p:cNvSpPr/>
          <p:nvPr/>
        </p:nvSpPr>
        <p:spPr>
          <a:xfrm rot="5400000">
            <a:off x="1717813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AF3EF01-C9F3-4076-A8C1-1ECC716D994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618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Reordenando os conjuntos decrescentemente conforme </a:t>
            </a:r>
            <a:r>
              <a:rPr lang="pt-BR" b="1" dirty="0"/>
              <a:t>ai/pi </a:t>
            </a:r>
            <a:r>
              <a:rPr lang="pt-BR" dirty="0"/>
              <a:t>e </a:t>
            </a:r>
            <a:r>
              <a:rPr lang="pt-BR" b="1" dirty="0"/>
              <a:t>bi/pi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0116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B11F1A4-8E19-49D2-8474-A9D5E1E333C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76326F-1685-4622-9B33-8299997A0598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C4C154-C44F-4D87-A9F6-14668ED3D81E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14BCB63-3032-4581-9198-D8EAB0D72DB5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  <a:endParaRPr lang="pt-BR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817D343-2FBB-4B31-AF0A-CD35C3502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42263"/>
              </p:ext>
            </p:extLst>
          </p:nvPr>
        </p:nvGraphicFramePr>
        <p:xfrm>
          <a:off x="957468" y="2444252"/>
          <a:ext cx="2011018" cy="4128135"/>
        </p:xfrm>
        <a:graphic>
          <a:graphicData uri="http://schemas.openxmlformats.org/drawingml/2006/table">
            <a:tbl>
              <a:tblPr/>
              <a:tblGrid>
                <a:gridCol w="962164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601132647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40181294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4A5B54A-2430-4465-8D70-59AAD430F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533347"/>
              </p:ext>
            </p:extLst>
          </p:nvPr>
        </p:nvGraphicFramePr>
        <p:xfrm>
          <a:off x="3967369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22574F0-31B4-44BC-92D3-5D8DEA89C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69113"/>
              </p:ext>
            </p:extLst>
          </p:nvPr>
        </p:nvGraphicFramePr>
        <p:xfrm>
          <a:off x="5935318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5B0FDF2-F774-4A2C-B87D-7071B69D0988}"/>
              </a:ext>
            </a:extLst>
          </p:cNvPr>
          <p:cNvSpPr/>
          <p:nvPr/>
        </p:nvSpPr>
        <p:spPr>
          <a:xfrm rot="5400000">
            <a:off x="1717813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D8221BE-5F58-4427-B1B0-F9E36A5C1A37}"/>
              </a:ext>
            </a:extLst>
          </p:cNvPr>
          <p:cNvSpPr/>
          <p:nvPr/>
        </p:nvSpPr>
        <p:spPr>
          <a:xfrm rot="5400000">
            <a:off x="6262467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EB7540F-235F-4022-82AB-269DF6F1B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38864"/>
              </p:ext>
            </p:extLst>
          </p:nvPr>
        </p:nvGraphicFramePr>
        <p:xfrm>
          <a:off x="8475310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B11B7-89C5-425C-B858-7BF22A666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085317"/>
              </p:ext>
            </p:extLst>
          </p:nvPr>
        </p:nvGraphicFramePr>
        <p:xfrm>
          <a:off x="10424209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AF3EF01-C9F3-4076-A8C1-1ECC716D994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618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Reordenando os conjuntos decrescentemente conforme </a:t>
            </a:r>
            <a:r>
              <a:rPr lang="pt-BR" b="1" dirty="0"/>
              <a:t>ai/pi </a:t>
            </a:r>
            <a:r>
              <a:rPr lang="pt-BR" dirty="0"/>
              <a:t>e </a:t>
            </a:r>
            <a:r>
              <a:rPr lang="pt-BR" b="1" dirty="0"/>
              <a:t>bi/pi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3991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CE2B9C4-C9E1-4ED8-B8A1-B2968E6D6224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C313D8-C6B8-404A-A9DF-0B36DA5C67EB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9EC17D6-FD4B-4933-BC48-23E14063424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ADC2833-1D77-4283-973A-923103396855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  <a:endParaRPr lang="pt-BR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40B5780-8AED-4086-B6B9-20B6DAF81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8627"/>
          </a:xfrm>
        </p:spPr>
        <p:txBody>
          <a:bodyPr/>
          <a:lstStyle/>
          <a:p>
            <a:r>
              <a:rPr lang="pt-BR" dirty="0"/>
              <a:t>Reordenando os conjuntos decrescentemente conforme </a:t>
            </a:r>
            <a:r>
              <a:rPr lang="pt-BR" b="1" dirty="0"/>
              <a:t>ai/pi </a:t>
            </a:r>
            <a:r>
              <a:rPr lang="pt-BR" dirty="0"/>
              <a:t>e </a:t>
            </a:r>
            <a:r>
              <a:rPr lang="pt-BR" b="1" dirty="0"/>
              <a:t>bi/pi</a:t>
            </a:r>
            <a:r>
              <a:rPr lang="pt-BR" dirty="0"/>
              <a:t>: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4A5B54A-2430-4465-8D70-59AAD430F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11300"/>
              </p:ext>
            </p:extLst>
          </p:nvPr>
        </p:nvGraphicFramePr>
        <p:xfrm>
          <a:off x="3967369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22574F0-31B4-44BC-92D3-5D8DEA89C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830108"/>
              </p:ext>
            </p:extLst>
          </p:nvPr>
        </p:nvGraphicFramePr>
        <p:xfrm>
          <a:off x="5935318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3351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3713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5B0FDF2-F774-4A2C-B87D-7071B69D0988}"/>
              </a:ext>
            </a:extLst>
          </p:cNvPr>
          <p:cNvSpPr/>
          <p:nvPr/>
        </p:nvSpPr>
        <p:spPr>
          <a:xfrm rot="5400000">
            <a:off x="1717813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D8221BE-5F58-4427-B1B0-F9E36A5C1A37}"/>
              </a:ext>
            </a:extLst>
          </p:cNvPr>
          <p:cNvSpPr/>
          <p:nvPr/>
        </p:nvSpPr>
        <p:spPr>
          <a:xfrm rot="5400000">
            <a:off x="6262467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EB7540F-235F-4022-82AB-269DF6F1B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337113"/>
              </p:ext>
            </p:extLst>
          </p:nvPr>
        </p:nvGraphicFramePr>
        <p:xfrm>
          <a:off x="8475310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B11B7-89C5-425C-B858-7BF22A666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074097"/>
              </p:ext>
            </p:extLst>
          </p:nvPr>
        </p:nvGraphicFramePr>
        <p:xfrm>
          <a:off x="10424209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7AF84BB-94E3-4327-8ED7-A6B44BD9D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738614"/>
              </p:ext>
            </p:extLst>
          </p:nvPr>
        </p:nvGraphicFramePr>
        <p:xfrm>
          <a:off x="957468" y="2444252"/>
          <a:ext cx="2011018" cy="4128135"/>
        </p:xfrm>
        <a:graphic>
          <a:graphicData uri="http://schemas.openxmlformats.org/drawingml/2006/table">
            <a:tbl>
              <a:tblPr/>
              <a:tblGrid>
                <a:gridCol w="962164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601132647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40181294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888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63534BA-5C31-4919-9849-05E964B9612B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2EA9B5-6D77-4802-9A5E-A59B95A8C0E7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4D1E46F-495A-4B01-A07D-A153DC27C84F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637902C-F422-4093-9883-479684E0B10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  <a:endParaRPr lang="pt-BR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A1DBE88-3BD7-4E03-A9BA-A05E2DD7D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8627"/>
          </a:xfrm>
        </p:spPr>
        <p:txBody>
          <a:bodyPr/>
          <a:lstStyle/>
          <a:p>
            <a:r>
              <a:rPr lang="pt-BR" dirty="0"/>
              <a:t>Reordenando os conjuntos decrescentemente conforme </a:t>
            </a:r>
            <a:r>
              <a:rPr lang="pt-BR" b="1" dirty="0"/>
              <a:t>ai/pi </a:t>
            </a:r>
            <a:r>
              <a:rPr lang="pt-BR" dirty="0"/>
              <a:t>e </a:t>
            </a:r>
            <a:r>
              <a:rPr lang="pt-BR" b="1" dirty="0"/>
              <a:t>bi/pi</a:t>
            </a:r>
            <a:r>
              <a:rPr lang="pt-BR" dirty="0"/>
              <a:t>: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4A5B54A-2430-4465-8D70-59AAD430F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33444"/>
              </p:ext>
            </p:extLst>
          </p:nvPr>
        </p:nvGraphicFramePr>
        <p:xfrm>
          <a:off x="3967369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22574F0-31B4-44BC-92D3-5D8DEA89C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441385"/>
              </p:ext>
            </p:extLst>
          </p:nvPr>
        </p:nvGraphicFramePr>
        <p:xfrm>
          <a:off x="5935318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3351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3713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5B0FDF2-F774-4A2C-B87D-7071B69D0988}"/>
              </a:ext>
            </a:extLst>
          </p:cNvPr>
          <p:cNvSpPr/>
          <p:nvPr/>
        </p:nvSpPr>
        <p:spPr>
          <a:xfrm rot="5400000">
            <a:off x="1717813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D8221BE-5F58-4427-B1B0-F9E36A5C1A37}"/>
              </a:ext>
            </a:extLst>
          </p:cNvPr>
          <p:cNvSpPr/>
          <p:nvPr/>
        </p:nvSpPr>
        <p:spPr>
          <a:xfrm rot="5400000">
            <a:off x="6262467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EB7540F-235F-4022-82AB-269DF6F1B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256124"/>
              </p:ext>
            </p:extLst>
          </p:nvPr>
        </p:nvGraphicFramePr>
        <p:xfrm>
          <a:off x="8475310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B11B7-89C5-425C-B858-7BF22A666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356996"/>
              </p:ext>
            </p:extLst>
          </p:nvPr>
        </p:nvGraphicFramePr>
        <p:xfrm>
          <a:off x="10424209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25B81D8-28DE-43B6-B78D-FAC9506C0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674181"/>
              </p:ext>
            </p:extLst>
          </p:nvPr>
        </p:nvGraphicFramePr>
        <p:xfrm>
          <a:off x="957468" y="2444252"/>
          <a:ext cx="2011018" cy="4128135"/>
        </p:xfrm>
        <a:graphic>
          <a:graphicData uri="http://schemas.openxmlformats.org/drawingml/2006/table">
            <a:tbl>
              <a:tblPr/>
              <a:tblGrid>
                <a:gridCol w="962164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601132647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40181294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325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66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1758</TotalTime>
  <Words>2385</Words>
  <Application>Microsoft Office PowerPoint</Application>
  <PresentationFormat>Widescreen</PresentationFormat>
  <Paragraphs>1215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PRO5826 Estudo de Heurísticas e Meta-heurísticas para Problemas de Produção</vt:lpstr>
      <vt:lpstr>Ideia geral</vt:lpstr>
      <vt:lpstr>Ideia geral – Heurística Hte</vt:lpstr>
      <vt:lpstr>Ideia geral – Heurística Hte</vt:lpstr>
      <vt:lpstr>Ideia geral – Heurística Hte</vt:lpstr>
      <vt:lpstr>Ideia geral – Heurística Hte</vt:lpstr>
      <vt:lpstr>Ideia geral – Heurística Hte</vt:lpstr>
      <vt:lpstr>Ideia geral – Heurística Hte</vt:lpstr>
      <vt:lpstr>Ideia geral – Heurística Hte</vt:lpstr>
      <vt:lpstr>Ideia geral – Heurística Hte</vt:lpstr>
      <vt:lpstr>Ideia geral – Heurística Hte</vt:lpstr>
      <vt:lpstr>PowerPoint Presentation</vt:lpstr>
      <vt:lpstr>PowerPoint Presentation</vt:lpstr>
      <vt:lpstr>Heurística proposta</vt:lpstr>
      <vt:lpstr>Heurística proposta – Hte +Hzcorte</vt:lpstr>
      <vt:lpstr>Resultados</vt:lpstr>
      <vt:lpstr>Resultados</vt:lpstr>
      <vt:lpstr>Resultados</vt:lpstr>
      <vt:lpstr>Conclusão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PRO5826 - Estudo de Heurísticas e Meta-heurísticas para Problemas de Produção</dc:title>
  <dc:creator>Jhonatan</dc:creator>
  <cp:lastModifiedBy>Jhonatan</cp:lastModifiedBy>
  <cp:revision>45</cp:revision>
  <dcterms:created xsi:type="dcterms:W3CDTF">2021-07-14T22:40:57Z</dcterms:created>
  <dcterms:modified xsi:type="dcterms:W3CDTF">2021-07-16T14:18:50Z</dcterms:modified>
</cp:coreProperties>
</file>